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3" r:id="rId3"/>
    <p:sldId id="341" r:id="rId4"/>
    <p:sldId id="274" r:id="rId5"/>
    <p:sldId id="284" r:id="rId6"/>
    <p:sldId id="282" r:id="rId7"/>
    <p:sldId id="287" r:id="rId8"/>
    <p:sldId id="285" r:id="rId9"/>
    <p:sldId id="298" r:id="rId10"/>
    <p:sldId id="288" r:id="rId11"/>
    <p:sldId id="286" r:id="rId12"/>
    <p:sldId id="372" r:id="rId13"/>
    <p:sldId id="292" r:id="rId14"/>
    <p:sldId id="289" r:id="rId15"/>
    <p:sldId id="290" r:id="rId16"/>
    <p:sldId id="291" r:id="rId17"/>
    <p:sldId id="293" r:id="rId18"/>
    <p:sldId id="295" r:id="rId19"/>
    <p:sldId id="373" r:id="rId20"/>
    <p:sldId id="370" r:id="rId21"/>
    <p:sldId id="299" r:id="rId22"/>
    <p:sldId id="300" r:id="rId23"/>
    <p:sldId id="371" r:id="rId24"/>
    <p:sldId id="297" r:id="rId25"/>
    <p:sldId id="368" r:id="rId26"/>
    <p:sldId id="374" r:id="rId27"/>
    <p:sldId id="367" r:id="rId28"/>
    <p:sldId id="280" r:id="rId29"/>
  </p:sldIdLst>
  <p:sldSz cx="12192000" cy="6858000"/>
  <p:notesSz cx="6858000" cy="9144000"/>
  <p:embeddedFontLst>
    <p:embeddedFont>
      <p:font typeface="等线" panose="02010600030101010101" charset="-122"/>
      <p:regular r:id="rId33"/>
    </p:embeddedFont>
    <p:embeddedFont>
      <p:font typeface="等线 Light" panose="02010600030101010101"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D3A"/>
    <a:srgbClr val="A1B6CB"/>
    <a:srgbClr val="3C546C"/>
    <a:srgbClr val="4D6D8D"/>
    <a:srgbClr val="27333F"/>
    <a:srgbClr val="43495D"/>
    <a:srgbClr val="02050F"/>
    <a:srgbClr val="FFF1C9"/>
    <a:srgbClr val="A0A0A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33" autoAdjust="0"/>
    <p:restoredTop sz="94660"/>
  </p:normalViewPr>
  <p:slideViewPr>
    <p:cSldViewPr snapToGrid="0" showGuides="1">
      <p:cViewPr>
        <p:scale>
          <a:sx n="68" d="100"/>
          <a:sy n="68" d="100"/>
        </p:scale>
        <p:origin x="701" y="46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6.wmf"/><Relationship Id="rId4" Type="http://schemas.openxmlformats.org/officeDocument/2006/relationships/image" Target="../media/image5.wmf"/><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2717B88-863A-4979-8110-78972127E5B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C44B6E-F1E9-47DB-9951-2F7BA4E1EC6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17B88-863A-4979-8110-78972127E5B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C44B6E-F1E9-47DB-9951-2F7BA4E1EC6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jpeg"/><Relationship Id="rId2" Type="http://schemas.openxmlformats.org/officeDocument/2006/relationships/image" Target="../media/image21.jpeg"/><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jpeg"/><Relationship Id="rId3" Type="http://schemas.openxmlformats.org/officeDocument/2006/relationships/image" Target="../media/image15.jpeg"/><Relationship Id="rId2" Type="http://schemas.openxmlformats.org/officeDocument/2006/relationships/image" Target="../media/image22.jpeg"/><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5.wmf"/><Relationship Id="rId7" Type="http://schemas.openxmlformats.org/officeDocument/2006/relationships/oleObject" Target="../embeddings/oleObject4.bin"/><Relationship Id="rId6" Type="http://schemas.openxmlformats.org/officeDocument/2006/relationships/image" Target="../media/image4.wmf"/><Relationship Id="rId5" Type="http://schemas.openxmlformats.org/officeDocument/2006/relationships/oleObject" Target="../embeddings/oleObject3.bin"/><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2" Type="http://schemas.openxmlformats.org/officeDocument/2006/relationships/vmlDrawing" Target="../drawings/vmlDrawing1.vml"/><Relationship Id="rId11" Type="http://schemas.openxmlformats.org/officeDocument/2006/relationships/slideLayout" Target="../slideLayouts/slideLayout7.xml"/><Relationship Id="rId10" Type="http://schemas.openxmlformats.org/officeDocument/2006/relationships/image" Target="../media/image6.w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18.jpeg"/><Relationship Id="rId4" Type="http://schemas.openxmlformats.org/officeDocument/2006/relationships/image" Target="../media/image11.jpeg"/><Relationship Id="rId3" Type="http://schemas.openxmlformats.org/officeDocument/2006/relationships/image" Target="../media/image17.jpeg"/><Relationship Id="rId2" Type="http://schemas.openxmlformats.org/officeDocument/2006/relationships/image" Target="../media/image24.jpeg"/><Relationship Id="rId1" Type="http://schemas.openxmlformats.org/officeDocument/2006/relationships/image" Target="../media/image13.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jpeg"/><Relationship Id="rId2" Type="http://schemas.openxmlformats.org/officeDocument/2006/relationships/image" Target="../media/image26.jpeg"/><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3.jpeg"/><Relationship Id="rId3" Type="http://schemas.openxmlformats.org/officeDocument/2006/relationships/image" Target="../media/image20.jpeg"/><Relationship Id="rId2" Type="http://schemas.openxmlformats.org/officeDocument/2006/relationships/image" Target="../media/image27.jpeg"/><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sp>
        <p:nvSpPr>
          <p:cNvPr id="20" name="矩形 19"/>
          <p:cNvSpPr/>
          <p:nvPr/>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3222171" y="2542183"/>
            <a:ext cx="5747657" cy="1754326"/>
          </a:xfrm>
          <a:prstGeom prst="rect">
            <a:avLst/>
          </a:prstGeom>
          <a:noFill/>
        </p:spPr>
        <p:txBody>
          <a:bodyPr wrap="square" rtlCol="0">
            <a:spAutoFit/>
          </a:bodyPr>
          <a:lstStyle/>
          <a:p>
            <a:pPr algn="dist"/>
            <a:r>
              <a:rPr lang="en-US" altLang="zh-CN" sz="5400" dirty="0">
                <a:solidFill>
                  <a:schemeClr val="bg1"/>
                </a:solidFill>
                <a:latin typeface="思源黑体 CN Medium" panose="020B0600000000000000" pitchFamily="34" charset="-122"/>
                <a:ea typeface="思源黑体 CN Medium" panose="020B0600000000000000" pitchFamily="34" charset="-122"/>
              </a:rPr>
              <a:t>BUSINESS REPORT</a:t>
            </a:r>
            <a:endParaRPr lang="zh-CN" altLang="en-US" sz="5400" dirty="0">
              <a:solidFill>
                <a:schemeClr val="bg1"/>
              </a:solidFill>
              <a:latin typeface="思源黑体 CN Medium" panose="020B0600000000000000" pitchFamily="34" charset="-122"/>
              <a:ea typeface="思源黑体 CN Medium" panose="020B0600000000000000" pitchFamily="34" charset="-122"/>
            </a:endParaRPr>
          </a:p>
        </p:txBody>
      </p:sp>
      <p:sp>
        <p:nvSpPr>
          <p:cNvPr id="3" name="文本框 2"/>
          <p:cNvSpPr txBox="1"/>
          <p:nvPr/>
        </p:nvSpPr>
        <p:spPr>
          <a:xfrm>
            <a:off x="3637445" y="1961147"/>
            <a:ext cx="4917110" cy="369332"/>
          </a:xfrm>
          <a:prstGeom prst="rect">
            <a:avLst/>
          </a:prstGeom>
          <a:noFill/>
        </p:spPr>
        <p:txBody>
          <a:bodyPr wrap="square" rtlCol="0">
            <a:spAutoFit/>
          </a:bodyPr>
          <a:lstStyle/>
          <a:p>
            <a:pPr algn="dist"/>
            <a:r>
              <a:rPr lang="en-US" altLang="zh-CN" dirty="0">
                <a:solidFill>
                  <a:schemeClr val="bg1"/>
                </a:solidFill>
                <a:latin typeface="思源黑体 CN Medium" panose="020B0600000000000000" pitchFamily="34" charset="-122"/>
                <a:ea typeface="思源黑体 CN Medium" panose="020B0600000000000000" pitchFamily="34" charset="-122"/>
              </a:rPr>
              <a:t> — WE DID GREAT THIS YEAR —</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8" name="矩形: 圆角 7"/>
          <p:cNvSpPr/>
          <p:nvPr/>
        </p:nvSpPr>
        <p:spPr>
          <a:xfrm>
            <a:off x="2414765" y="4508213"/>
            <a:ext cx="7362467" cy="436657"/>
          </a:xfrm>
          <a:prstGeom prst="roundRect">
            <a:avLst>
              <a:gd name="adj" fmla="val 50000"/>
            </a:avLst>
          </a:prstGeom>
          <a:solidFill>
            <a:srgbClr val="202D3A">
              <a:alpha val="6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8" idx="0"/>
            <a:endCxn id="8" idx="2"/>
          </p:cNvCxnSpPr>
          <p:nvPr/>
        </p:nvCxnSpPr>
        <p:spPr>
          <a:xfrm>
            <a:off x="6095999" y="4508213"/>
            <a:ext cx="0" cy="436657"/>
          </a:xfrm>
          <a:prstGeom prst="line">
            <a:avLst/>
          </a:prstGeom>
          <a:ln w="22225">
            <a:solidFill>
              <a:schemeClr val="bg1">
                <a:alpha val="91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20789" y="4508213"/>
            <a:ext cx="0" cy="436657"/>
          </a:xfrm>
          <a:prstGeom prst="line">
            <a:avLst/>
          </a:prstGeom>
          <a:ln w="22225">
            <a:solidFill>
              <a:schemeClr val="bg1">
                <a:alpha val="9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247147" y="4508213"/>
            <a:ext cx="0" cy="436657"/>
          </a:xfrm>
          <a:prstGeom prst="line">
            <a:avLst/>
          </a:prstGeom>
          <a:ln w="22225">
            <a:solidFill>
              <a:schemeClr val="bg1">
                <a:alpha val="91000"/>
              </a:schemeClr>
            </a:solidFill>
          </a:ln>
        </p:spPr>
        <p:style>
          <a:lnRef idx="1">
            <a:schemeClr val="accent1"/>
          </a:lnRef>
          <a:fillRef idx="0">
            <a:schemeClr val="accent1"/>
          </a:fillRef>
          <a:effectRef idx="0">
            <a:schemeClr val="accent1"/>
          </a:effectRef>
          <a:fontRef idx="minor">
            <a:schemeClr val="tx1"/>
          </a:fontRef>
        </p:style>
      </p:cxnSp>
      <p:sp>
        <p:nvSpPr>
          <p:cNvPr id="13" name="箭头: V 形 12"/>
          <p:cNvSpPr/>
          <p:nvPr/>
        </p:nvSpPr>
        <p:spPr>
          <a:xfrm>
            <a:off x="11160368" y="3150766"/>
            <a:ext cx="383752" cy="629493"/>
          </a:xfrm>
          <a:prstGeom prst="chevron">
            <a:avLst>
              <a:gd name="adj" fmla="val 65274"/>
            </a:avLst>
          </a:prstGeom>
          <a:solidFill>
            <a:schemeClr val="bg1">
              <a:alpha val="6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515815" y="1242647"/>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1324708 h 1406770"/>
              <a:gd name="connsiteX1-3" fmla="*/ 0 w 644769"/>
              <a:gd name="connsiteY1-4" fmla="*/ 0 h 1406770"/>
              <a:gd name="connsiteX2-5" fmla="*/ 568569 w 644769"/>
              <a:gd name="connsiteY2-6" fmla="*/ 1242646 h 1406770"/>
              <a:gd name="connsiteX3-7" fmla="*/ 644769 w 644769"/>
              <a:gd name="connsiteY3-8" fmla="*/ 1324708 h 1406770"/>
              <a:gd name="connsiteX4-9" fmla="*/ 568569 w 644769"/>
              <a:gd name="connsiteY4-10" fmla="*/ 1406770 h 1406770"/>
              <a:gd name="connsiteX5" fmla="*/ 492369 w 644769"/>
              <a:gd name="connsiteY5" fmla="*/ 1324708 h 1406770"/>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515815" y="2089052"/>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9" name="任意多边形: 形状 18"/>
          <p:cNvSpPr/>
          <p:nvPr/>
        </p:nvSpPr>
        <p:spPr>
          <a:xfrm>
            <a:off x="515815" y="2935458"/>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1" name="任意多边形: 形状 20"/>
          <p:cNvSpPr/>
          <p:nvPr/>
        </p:nvSpPr>
        <p:spPr>
          <a:xfrm>
            <a:off x="515815" y="3781866"/>
            <a:ext cx="152400" cy="164123"/>
          </a:xfrm>
          <a:custGeom>
            <a:avLst/>
            <a:gdLst/>
            <a:ahLst/>
            <a:cxnLst/>
            <a:rect l="0" t="0" r="0" b="0"/>
            <a:pathLst>
              <a:path w="152401" h="164124">
                <a:moveTo>
                  <a:pt x="0" y="82062"/>
                </a:moveTo>
                <a:cubicBezTo>
                  <a:pt x="0" y="36740"/>
                  <a:pt x="34116" y="0"/>
                  <a:pt x="76200" y="0"/>
                </a:cubicBezTo>
                <a:cubicBezTo>
                  <a:pt x="118284" y="0"/>
                  <a:pt x="152400" y="36740"/>
                  <a:pt x="152400" y="82062"/>
                </a:cubicBezTo>
                <a:cubicBezTo>
                  <a:pt x="152400" y="127384"/>
                  <a:pt x="118284" y="164123"/>
                  <a:pt x="76200" y="164123"/>
                </a:cubicBezTo>
                <a:cubicBezTo>
                  <a:pt x="34116" y="164123"/>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3" name="任意多边形: 形状 22"/>
          <p:cNvSpPr/>
          <p:nvPr/>
        </p:nvSpPr>
        <p:spPr>
          <a:xfrm>
            <a:off x="515815" y="4628271"/>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5" name="椭圆 14"/>
          <p:cNvSpPr/>
          <p:nvPr/>
        </p:nvSpPr>
        <p:spPr>
          <a:xfrm>
            <a:off x="515815" y="5474678"/>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5556739 h 5638801"/>
              <a:gd name="connsiteX1-3" fmla="*/ 0 w 644769"/>
              <a:gd name="connsiteY1-4" fmla="*/ 0 h 5638801"/>
              <a:gd name="connsiteX2-5" fmla="*/ 568569 w 644769"/>
              <a:gd name="connsiteY2-6" fmla="*/ 5474677 h 5638801"/>
              <a:gd name="connsiteX3-7" fmla="*/ 644769 w 644769"/>
              <a:gd name="connsiteY3-8" fmla="*/ 5556739 h 5638801"/>
              <a:gd name="connsiteX4-9" fmla="*/ 568569 w 644769"/>
              <a:gd name="connsiteY4-10" fmla="*/ 5638801 h 5638801"/>
              <a:gd name="connsiteX5" fmla="*/ 492369 w 644769"/>
              <a:gd name="connsiteY5" fmla="*/ 5556739 h 5638801"/>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882026" y="4575538"/>
            <a:ext cx="957313" cy="369332"/>
          </a:xfrm>
          <a:prstGeom prst="rect">
            <a:avLst/>
          </a:prstGeom>
          <a:noFill/>
        </p:spPr>
        <p:txBody>
          <a:bodyPr wrap="none" rtlCol="0">
            <a:spAutoFit/>
          </a:bodyPr>
          <a:lstStyle/>
          <a:p>
            <a:r>
              <a:rPr lang="en-US" altLang="zh-CN" dirty="0">
                <a:solidFill>
                  <a:schemeClr val="bg1"/>
                </a:solidFill>
                <a:latin typeface="思源黑体 CN ExtraLight" panose="020B0200000000000000" pitchFamily="34" charset="-122"/>
                <a:ea typeface="思源黑体 CN ExtraLight" panose="020B0200000000000000" pitchFamily="34" charset="-122"/>
              </a:rPr>
              <a:t>REVIEW</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6" name="文本框 25"/>
          <p:cNvSpPr txBox="1"/>
          <p:nvPr/>
        </p:nvSpPr>
        <p:spPr>
          <a:xfrm>
            <a:off x="4650918" y="4575538"/>
            <a:ext cx="979884" cy="369332"/>
          </a:xfrm>
          <a:prstGeom prst="rect">
            <a:avLst/>
          </a:prstGeom>
          <a:noFill/>
        </p:spPr>
        <p:txBody>
          <a:bodyPr wrap="none" rtlCol="0">
            <a:spAutoFit/>
          </a:bodyPr>
          <a:lstStyle/>
          <a:p>
            <a:r>
              <a:rPr lang="en-US" altLang="zh-CN" dirty="0">
                <a:solidFill>
                  <a:schemeClr val="bg1"/>
                </a:solidFill>
                <a:latin typeface="思源黑体 CN ExtraLight" panose="020B0200000000000000" pitchFamily="34" charset="-122"/>
                <a:ea typeface="思源黑体 CN ExtraLight" panose="020B0200000000000000" pitchFamily="34" charset="-122"/>
              </a:rPr>
              <a:t>EVENTS</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7" name="文本框 26"/>
          <p:cNvSpPr txBox="1"/>
          <p:nvPr/>
        </p:nvSpPr>
        <p:spPr>
          <a:xfrm>
            <a:off x="6222442" y="4575538"/>
            <a:ext cx="1472775" cy="369332"/>
          </a:xfrm>
          <a:prstGeom prst="rect">
            <a:avLst/>
          </a:prstGeom>
          <a:noFill/>
        </p:spPr>
        <p:txBody>
          <a:bodyPr wrap="none" rtlCol="0">
            <a:spAutoFit/>
          </a:bodyPr>
          <a:lstStyle/>
          <a:p>
            <a:r>
              <a:rPr lang="en-US" altLang="zh-CN" dirty="0">
                <a:solidFill>
                  <a:schemeClr val="bg1"/>
                </a:solidFill>
                <a:latin typeface="思源黑体 CN ExtraLight" panose="020B0200000000000000" pitchFamily="34" charset="-122"/>
                <a:ea typeface="思源黑体 CN ExtraLight" panose="020B0200000000000000" pitchFamily="34" charset="-122"/>
              </a:rPr>
              <a:t>REFLECTION</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8" name="文本框 27"/>
          <p:cNvSpPr txBox="1"/>
          <p:nvPr/>
        </p:nvSpPr>
        <p:spPr>
          <a:xfrm>
            <a:off x="8385967" y="4578443"/>
            <a:ext cx="876394" cy="369332"/>
          </a:xfrm>
          <a:prstGeom prst="rect">
            <a:avLst/>
          </a:prstGeom>
          <a:noFill/>
        </p:spPr>
        <p:txBody>
          <a:bodyPr wrap="none" rtlCol="0">
            <a:spAutoFit/>
          </a:bodyPr>
          <a:lstStyle/>
          <a:p>
            <a:r>
              <a:rPr lang="en-US" altLang="zh-CN" dirty="0">
                <a:solidFill>
                  <a:schemeClr val="bg1"/>
                </a:solidFill>
                <a:latin typeface="思源黑体 CN ExtraLight" panose="020B0200000000000000" pitchFamily="34" charset="-122"/>
                <a:ea typeface="思源黑体 CN ExtraLight" panose="020B0200000000000000" pitchFamily="34" charset="-122"/>
              </a:rPr>
              <a:t>GOALS</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75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ppt_x</p:attrName>
                                        </p:attrNameLst>
                                      </p:cBhvr>
                                      <p:tavLst>
                                        <p:tav tm="0">
                                          <p:val>
                                            <p:strVal val="#ppt_x"/>
                                          </p:val>
                                        </p:tav>
                                        <p:tav tm="100000">
                                          <p:val>
                                            <p:strVal val="#ppt_x"/>
                                          </p:val>
                                        </p:tav>
                                      </p:tavLst>
                                    </p:anim>
                                    <p:anim calcmode="lin" valueType="num">
                                      <p:cBhvr>
                                        <p:cTn id="3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par>
                                <p:cTn id="38" presetID="3" presetClass="entr" presetSubtype="1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par>
                                <p:cTn id="41" presetID="3" presetClass="entr" presetSubtype="1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linds(horizontal)">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0-#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25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0-#ppt_w/2"/>
                                          </p:val>
                                        </p:tav>
                                        <p:tav tm="100000">
                                          <p:val>
                                            <p:strVal val="#ppt_x"/>
                                          </p:val>
                                        </p:tav>
                                      </p:tavLst>
                                    </p:anim>
                                    <p:anim calcmode="lin" valueType="num">
                                      <p:cBhvr additive="base">
                                        <p:cTn id="56" dur="500" fill="hold"/>
                                        <p:tgtEl>
                                          <p:spTgt spid="26"/>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50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0-#ppt_w/2"/>
                                          </p:val>
                                        </p:tav>
                                        <p:tav tm="100000">
                                          <p:val>
                                            <p:strVal val="#ppt_x"/>
                                          </p:val>
                                        </p:tav>
                                      </p:tavLst>
                                    </p:anim>
                                    <p:anim calcmode="lin" valueType="num">
                                      <p:cBhvr additive="base">
                                        <p:cTn id="60" dur="500" fill="hold"/>
                                        <p:tgtEl>
                                          <p:spTgt spid="27"/>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75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0-#ppt_w/2"/>
                                          </p:val>
                                        </p:tav>
                                        <p:tav tm="100000">
                                          <p:val>
                                            <p:strVal val="#ppt_x"/>
                                          </p:val>
                                        </p:tav>
                                      </p:tavLst>
                                    </p:anim>
                                    <p:anim calcmode="lin" valueType="num">
                                      <p:cBhvr additive="base">
                                        <p:cTn id="6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13" grpId="0" animBg="1"/>
      <p:bldP spid="14" grpId="0" animBg="1"/>
      <p:bldP spid="17" grpId="0" animBg="1"/>
      <p:bldP spid="19" grpId="0" animBg="1"/>
      <p:bldP spid="21" grpId="0" animBg="1"/>
      <p:bldP spid="23" grpId="0" animBg="1"/>
      <p:bldP spid="15" grpId="0" animBg="1"/>
      <p:bldP spid="25" grpId="0"/>
      <p:bldP spid="26" grpId="0"/>
      <p:bldP spid="27"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3465513"/>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rot="16200000">
            <a:off x="3472961" y="-1099038"/>
            <a:ext cx="5246077" cy="9056077"/>
          </a:xfrm>
          <a:custGeom>
            <a:avLst/>
            <a:gdLst>
              <a:gd name="connsiteX0" fmla="*/ 5246077 w 5246077"/>
              <a:gd name="connsiteY0" fmla="*/ 0 h 9056077"/>
              <a:gd name="connsiteX1" fmla="*/ 5246077 w 5246077"/>
              <a:gd name="connsiteY1" fmla="*/ 9056077 h 9056077"/>
              <a:gd name="connsiteX2" fmla="*/ 4671278 w 5246077"/>
              <a:gd name="connsiteY2" fmla="*/ 9056077 h 9056077"/>
              <a:gd name="connsiteX3" fmla="*/ 4328746 w 5246077"/>
              <a:gd name="connsiteY3" fmla="*/ 8508025 h 9056077"/>
              <a:gd name="connsiteX4" fmla="*/ 3986212 w 5246077"/>
              <a:gd name="connsiteY4" fmla="*/ 9056077 h 9056077"/>
              <a:gd name="connsiteX5" fmla="*/ 0 w 5246077"/>
              <a:gd name="connsiteY5" fmla="*/ 9056076 h 9056077"/>
              <a:gd name="connsiteX6" fmla="*/ 1 w 5246077"/>
              <a:gd name="connsiteY6" fmla="*/ 0 h 9056077"/>
              <a:gd name="connsiteX7" fmla="*/ 3986212 w 5246077"/>
              <a:gd name="connsiteY7" fmla="*/ 0 h 9056077"/>
              <a:gd name="connsiteX8" fmla="*/ 4328746 w 5246077"/>
              <a:gd name="connsiteY8" fmla="*/ 548054 h 9056077"/>
              <a:gd name="connsiteX9" fmla="*/ 4671280 w 5246077"/>
              <a:gd name="connsiteY9" fmla="*/ 0 h 9056077"/>
              <a:gd name="connsiteX10" fmla="*/ 5246077 w 5246077"/>
              <a:gd name="connsiteY10" fmla="*/ 0 h 905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6077" h="9056077">
                <a:moveTo>
                  <a:pt x="5246077" y="0"/>
                </a:moveTo>
                <a:lnTo>
                  <a:pt x="5246077" y="9056077"/>
                </a:lnTo>
                <a:lnTo>
                  <a:pt x="4671278" y="9056077"/>
                </a:lnTo>
                <a:lnTo>
                  <a:pt x="4328746" y="8508025"/>
                </a:lnTo>
                <a:lnTo>
                  <a:pt x="3986212" y="9056077"/>
                </a:lnTo>
                <a:lnTo>
                  <a:pt x="0" y="9056076"/>
                </a:lnTo>
                <a:lnTo>
                  <a:pt x="1" y="0"/>
                </a:lnTo>
                <a:lnTo>
                  <a:pt x="3986212" y="0"/>
                </a:lnTo>
                <a:lnTo>
                  <a:pt x="4328746" y="548054"/>
                </a:lnTo>
                <a:lnTo>
                  <a:pt x="4671280" y="0"/>
                </a:lnTo>
                <a:lnTo>
                  <a:pt x="5246077" y="0"/>
                </a:lnTo>
                <a:close/>
              </a:path>
            </a:pathLst>
          </a:cu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flipH="1">
            <a:off x="9920653" y="5313484"/>
            <a:ext cx="703385" cy="7385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596451" y="1308755"/>
            <a:ext cx="2999098" cy="584775"/>
          </a:xfrm>
          <a:prstGeom prst="rect">
            <a:avLst/>
          </a:prstGeom>
          <a:noFill/>
        </p:spPr>
        <p:txBody>
          <a:bodyPr wrap="square" rtlCol="0">
            <a:spAutoFit/>
          </a:bodyPr>
          <a:lstStyle/>
          <a:p>
            <a:pPr algn="dist"/>
            <a:r>
              <a:rPr lang="zh-CN" altLang="en-US" sz="3200" dirty="0">
                <a:solidFill>
                  <a:schemeClr val="bg1"/>
                </a:solidFill>
                <a:latin typeface="思源黑体 CN Normal" panose="020B0400000000000000" pitchFamily="34" charset="-122"/>
                <a:ea typeface="思源黑体 CN Normal" panose="020B0400000000000000" pitchFamily="34" charset="-122"/>
              </a:rPr>
              <a:t>输入标题</a:t>
            </a:r>
            <a:endParaRPr lang="zh-CN" altLang="en-US" sz="3200" dirty="0">
              <a:solidFill>
                <a:schemeClr val="bg1"/>
              </a:solidFill>
              <a:latin typeface="思源黑体 CN Normal" panose="020B0400000000000000" pitchFamily="34" charset="-122"/>
              <a:ea typeface="思源黑体 CN Normal" panose="020B0400000000000000" pitchFamily="34" charset="-122"/>
            </a:endParaRPr>
          </a:p>
        </p:txBody>
      </p:sp>
      <p:grpSp>
        <p:nvGrpSpPr>
          <p:cNvPr id="30" name="组合 29"/>
          <p:cNvGrpSpPr/>
          <p:nvPr/>
        </p:nvGrpSpPr>
        <p:grpSpPr>
          <a:xfrm>
            <a:off x="1938130" y="3349487"/>
            <a:ext cx="8388627" cy="2385391"/>
            <a:chOff x="1938130" y="3349487"/>
            <a:chExt cx="8388627" cy="2385391"/>
          </a:xfrm>
        </p:grpSpPr>
        <p:cxnSp>
          <p:nvCxnSpPr>
            <p:cNvPr id="4" name="直接连接符 3"/>
            <p:cNvCxnSpPr/>
            <p:nvPr/>
          </p:nvCxnSpPr>
          <p:spPr>
            <a:xfrm>
              <a:off x="1938130" y="3349487"/>
              <a:ext cx="0" cy="23853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938130" y="5734878"/>
              <a:ext cx="75835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9521687" y="4949687"/>
              <a:ext cx="805070" cy="7851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flipH="1">
            <a:off x="9786759" y="1388268"/>
            <a:ext cx="539006" cy="3350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9786759" y="1723293"/>
            <a:ext cx="548052" cy="352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430527" y="2619123"/>
            <a:ext cx="3299382" cy="1923059"/>
          </a:xfrm>
          <a:prstGeom prst="rect">
            <a:avLst/>
          </a:prstGeom>
          <a:blipFill>
            <a:blip r:embed="rId2"/>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2430527" y="4721954"/>
            <a:ext cx="2125742" cy="369332"/>
          </a:xfrm>
          <a:prstGeom prst="rect">
            <a:avLst/>
          </a:prstGeom>
          <a:noFill/>
        </p:spPr>
        <p:txBody>
          <a:bodyPr wrap="square" rtlCol="0">
            <a:spAutoFit/>
          </a:bodyPr>
          <a:lstStyle/>
          <a:p>
            <a:pPr algn="dist"/>
            <a:r>
              <a:rPr lang="en-US" altLang="zh-CN" dirty="0">
                <a:solidFill>
                  <a:schemeClr val="bg1"/>
                </a:solidFill>
                <a:latin typeface="思源黑体 CN ExtraLight" panose="020B0200000000000000" pitchFamily="34" charset="-122"/>
                <a:ea typeface="思源黑体 CN ExtraLight" panose="020B0200000000000000" pitchFamily="34" charset="-122"/>
              </a:rPr>
              <a:t>Add your title</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9" name="文本框 28"/>
          <p:cNvSpPr txBox="1"/>
          <p:nvPr/>
        </p:nvSpPr>
        <p:spPr>
          <a:xfrm>
            <a:off x="6028887" y="3368142"/>
            <a:ext cx="4296878" cy="1323439"/>
          </a:xfrm>
          <a:prstGeom prst="rect">
            <a:avLst/>
          </a:prstGeom>
          <a:noFill/>
        </p:spPr>
        <p:txBody>
          <a:bodyPr wrap="square" rtlCol="0">
            <a:spAutoFit/>
          </a:bodyPr>
          <a:lstStyle/>
          <a:p>
            <a:r>
              <a:rPr lang="zh-CN" altLang="en-US" sz="1600" spc="600" dirty="0">
                <a:solidFill>
                  <a:schemeClr val="bg1"/>
                </a:solidFill>
                <a:latin typeface="思源黑体 CN ExtraLight" panose="020B0200000000000000" pitchFamily="34" charset="-122"/>
                <a:ea typeface="思源黑体 CN ExtraLight" panose="020B0200000000000000" pitchFamily="34" charset="-122"/>
              </a:rPr>
              <a:t>输入正文输入正文输入正文输入正文输入正文输入正文输入正文输入正文输入正文输入正文输入正文输入正文正文输入正文输入正文</a:t>
            </a:r>
            <a:endParaRPr lang="zh-CN" altLang="en-US" sz="1600" spc="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31" name="文本框 30"/>
          <p:cNvSpPr txBox="1"/>
          <p:nvPr/>
        </p:nvSpPr>
        <p:spPr>
          <a:xfrm>
            <a:off x="6037933" y="2585805"/>
            <a:ext cx="4296878" cy="584775"/>
          </a:xfrm>
          <a:prstGeom prst="rect">
            <a:avLst/>
          </a:prstGeom>
          <a:noFill/>
        </p:spPr>
        <p:txBody>
          <a:bodyPr wrap="square" rtlCol="0">
            <a:spAutoFit/>
          </a:bodyPr>
          <a:lstStyle/>
          <a:p>
            <a:r>
              <a:rPr lang="zh-CN" altLang="en-US" sz="1600" spc="600" dirty="0">
                <a:solidFill>
                  <a:schemeClr val="bg1"/>
                </a:solidFill>
                <a:latin typeface="思源黑体 CN ExtraLight" panose="020B0200000000000000" pitchFamily="34" charset="-122"/>
                <a:ea typeface="思源黑体 CN ExtraLight" panose="020B0200000000000000" pitchFamily="34" charset="-122"/>
              </a:rPr>
              <a:t>输入正文输入正文输入正文输入正文</a:t>
            </a:r>
            <a:endParaRPr lang="zh-CN" altLang="en-US" sz="1600" spc="600"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anim calcmode="lin" valueType="num">
                                      <p:cBhvr>
                                        <p:cTn id="14" dur="500" fill="hold"/>
                                        <p:tgtEl>
                                          <p:spTgt spid="31"/>
                                        </p:tgtEl>
                                        <p:attrNameLst>
                                          <p:attrName>ppt_x</p:attrName>
                                        </p:attrNameLst>
                                      </p:cBhvr>
                                      <p:tavLst>
                                        <p:tav tm="0">
                                          <p:val>
                                            <p:strVal val="#ppt_x"/>
                                          </p:val>
                                        </p:tav>
                                        <p:tav tm="100000">
                                          <p:val>
                                            <p:strVal val="#ppt_x"/>
                                          </p:val>
                                        </p:tav>
                                      </p:tavLst>
                                    </p:anim>
                                    <p:anim calcmode="lin" valueType="num">
                                      <p:cBhvr>
                                        <p:cTn id="15"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sp>
        <p:nvSpPr>
          <p:cNvPr id="20" name="矩形 19"/>
          <p:cNvSpPr/>
          <p:nvPr/>
        </p:nvSpPr>
        <p:spPr>
          <a:xfrm>
            <a:off x="0" y="0"/>
            <a:ext cx="1277811"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515815" y="1242647"/>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1324708 h 1406770"/>
              <a:gd name="connsiteX1-3" fmla="*/ 0 w 644769"/>
              <a:gd name="connsiteY1-4" fmla="*/ 0 h 1406770"/>
              <a:gd name="connsiteX2-5" fmla="*/ 568569 w 644769"/>
              <a:gd name="connsiteY2-6" fmla="*/ 1242646 h 1406770"/>
              <a:gd name="connsiteX3-7" fmla="*/ 644769 w 644769"/>
              <a:gd name="connsiteY3-8" fmla="*/ 1324708 h 1406770"/>
              <a:gd name="connsiteX4-9" fmla="*/ 568569 w 644769"/>
              <a:gd name="connsiteY4-10" fmla="*/ 1406770 h 1406770"/>
              <a:gd name="connsiteX5" fmla="*/ 492369 w 644769"/>
              <a:gd name="connsiteY5" fmla="*/ 1324708 h 1406770"/>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515815" y="2089052"/>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9" name="任意多边形: 形状 18"/>
          <p:cNvSpPr/>
          <p:nvPr/>
        </p:nvSpPr>
        <p:spPr>
          <a:xfrm>
            <a:off x="515815" y="2935458"/>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solidFill>
            <a:schemeClr val="bg1"/>
          </a:solid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1" name="任意多边形: 形状 20"/>
          <p:cNvSpPr/>
          <p:nvPr/>
        </p:nvSpPr>
        <p:spPr>
          <a:xfrm>
            <a:off x="515815" y="3781866"/>
            <a:ext cx="152400" cy="164123"/>
          </a:xfrm>
          <a:custGeom>
            <a:avLst/>
            <a:gdLst/>
            <a:ahLst/>
            <a:cxnLst/>
            <a:rect l="0" t="0" r="0" b="0"/>
            <a:pathLst>
              <a:path w="152401" h="164124">
                <a:moveTo>
                  <a:pt x="0" y="82062"/>
                </a:moveTo>
                <a:cubicBezTo>
                  <a:pt x="0" y="36740"/>
                  <a:pt x="34116" y="0"/>
                  <a:pt x="76200" y="0"/>
                </a:cubicBezTo>
                <a:cubicBezTo>
                  <a:pt x="118284" y="0"/>
                  <a:pt x="152400" y="36740"/>
                  <a:pt x="152400" y="82062"/>
                </a:cubicBezTo>
                <a:cubicBezTo>
                  <a:pt x="152400" y="127384"/>
                  <a:pt x="118284" y="164123"/>
                  <a:pt x="76200" y="164123"/>
                </a:cubicBezTo>
                <a:cubicBezTo>
                  <a:pt x="34116" y="164123"/>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3" name="任意多边形: 形状 22"/>
          <p:cNvSpPr/>
          <p:nvPr/>
        </p:nvSpPr>
        <p:spPr>
          <a:xfrm>
            <a:off x="515815" y="4628271"/>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5" name="椭圆 14"/>
          <p:cNvSpPr/>
          <p:nvPr/>
        </p:nvSpPr>
        <p:spPr>
          <a:xfrm>
            <a:off x="515815" y="5474678"/>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5556739 h 5638801"/>
              <a:gd name="connsiteX1-3" fmla="*/ 0 w 644769"/>
              <a:gd name="connsiteY1-4" fmla="*/ 0 h 5638801"/>
              <a:gd name="connsiteX2-5" fmla="*/ 568569 w 644769"/>
              <a:gd name="connsiteY2-6" fmla="*/ 5474677 h 5638801"/>
              <a:gd name="connsiteX3-7" fmla="*/ 644769 w 644769"/>
              <a:gd name="connsiteY3-8" fmla="*/ 5556739 h 5638801"/>
              <a:gd name="connsiteX4-9" fmla="*/ 568569 w 644769"/>
              <a:gd name="connsiteY4-10" fmla="*/ 5638801 h 5638801"/>
              <a:gd name="connsiteX5" fmla="*/ 492369 w 644769"/>
              <a:gd name="connsiteY5" fmla="*/ 5556739 h 5638801"/>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rot="1067885">
            <a:off x="7847640" y="1738543"/>
            <a:ext cx="2410105" cy="646331"/>
          </a:xfrm>
          <a:prstGeom prst="rect">
            <a:avLst/>
          </a:prstGeom>
          <a:noFill/>
        </p:spPr>
        <p:txBody>
          <a:bodyPr wrap="square" rtlCol="0">
            <a:spAutoFit/>
          </a:bodyPr>
          <a:lstStyle/>
          <a:p>
            <a:pPr algn="dist"/>
            <a:r>
              <a:rPr lang="en-US" altLang="zh-CN" sz="3600" b="1" dirty="0">
                <a:solidFill>
                  <a:schemeClr val="bg1"/>
                </a:solidFill>
                <a:latin typeface="思源黑体 CN ExtraLight" panose="020B0200000000000000" pitchFamily="34" charset="-122"/>
                <a:ea typeface="思源黑体 CN ExtraLight" panose="020B0200000000000000" pitchFamily="34" charset="-122"/>
              </a:rPr>
              <a:t>EVENTS</a:t>
            </a:r>
            <a:endParaRPr lang="zh-CN" altLang="en-US" sz="3600" b="1"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630615" cy="6858000"/>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2621027" y="0"/>
            <a:ext cx="4630615" cy="8253046"/>
          </a:xfrm>
          <a:prstGeom prst="triangle">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2688433" y="-1686339"/>
            <a:ext cx="4495801" cy="82530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1442" y="809611"/>
            <a:ext cx="1385006" cy="523220"/>
          </a:xfrm>
          <a:prstGeom prst="rect">
            <a:avLst/>
          </a:prstGeom>
          <a:noFill/>
        </p:spPr>
        <p:txBody>
          <a:bodyPr wrap="square" rtlCol="0">
            <a:spAutoFit/>
          </a:bodyPr>
          <a:lstStyle/>
          <a:p>
            <a:pPr algn="dist"/>
            <a:r>
              <a:rPr lang="zh-CN" altLang="en-US" sz="2800" dirty="0">
                <a:solidFill>
                  <a:schemeClr val="bg1"/>
                </a:solidFill>
                <a:latin typeface="思源黑体 CN Normal" panose="020B0400000000000000" pitchFamily="34" charset="-122"/>
                <a:ea typeface="思源黑体 CN Normal" panose="020B0400000000000000" pitchFamily="34" charset="-122"/>
              </a:rPr>
              <a:t>标题</a:t>
            </a:r>
            <a:endParaRPr lang="zh-CN" altLang="en-US" sz="2800" dirty="0">
              <a:solidFill>
                <a:schemeClr val="bg1"/>
              </a:solidFill>
              <a:latin typeface="思源黑体 CN Normal" panose="020B0400000000000000" pitchFamily="34" charset="-122"/>
              <a:ea typeface="思源黑体 CN Normal" panose="020B0400000000000000" pitchFamily="34" charset="-122"/>
            </a:endParaRPr>
          </a:p>
        </p:txBody>
      </p:sp>
      <p:sp>
        <p:nvSpPr>
          <p:cNvPr id="6" name="文本框 5"/>
          <p:cNvSpPr txBox="1"/>
          <p:nvPr/>
        </p:nvSpPr>
        <p:spPr>
          <a:xfrm>
            <a:off x="611442" y="1476356"/>
            <a:ext cx="1917562" cy="338554"/>
          </a:xfrm>
          <a:prstGeom prst="rect">
            <a:avLst/>
          </a:prstGeom>
          <a:noFill/>
        </p:spPr>
        <p:txBody>
          <a:bodyPr wrap="square" rtlCol="0">
            <a:spAutoFit/>
          </a:bodyPr>
          <a:lstStyle/>
          <a:p>
            <a:pPr algn="dist"/>
            <a:r>
              <a:rPr lang="en-US" altLang="zh-CN" sz="1600" dirty="0">
                <a:solidFill>
                  <a:schemeClr val="bg1"/>
                </a:solidFill>
                <a:latin typeface="思源黑体 CN ExtraLight" panose="020B0200000000000000" pitchFamily="34" charset="-122"/>
                <a:ea typeface="思源黑体 CN ExtraLight" panose="020B0200000000000000" pitchFamily="34" charset="-122"/>
              </a:rPr>
              <a:t>Add your title</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8" name="youtube-logotype_49084"/>
          <p:cNvSpPr>
            <a:spLocks noChangeAspect="1"/>
          </p:cNvSpPr>
          <p:nvPr/>
        </p:nvSpPr>
        <p:spPr bwMode="auto">
          <a:xfrm>
            <a:off x="1929232" y="2096112"/>
            <a:ext cx="311230" cy="368034"/>
          </a:xfrm>
          <a:custGeom>
            <a:avLst/>
            <a:gdLst>
              <a:gd name="connsiteX0" fmla="*/ 423033 w 506955"/>
              <a:gd name="connsiteY0" fmla="*/ 384779 h 599483"/>
              <a:gd name="connsiteX1" fmla="*/ 438415 w 506955"/>
              <a:gd name="connsiteY1" fmla="*/ 408070 h 599483"/>
              <a:gd name="connsiteX2" fmla="*/ 438415 w 506955"/>
              <a:gd name="connsiteY2" fmla="*/ 423432 h 599483"/>
              <a:gd name="connsiteX3" fmla="*/ 407652 w 506955"/>
              <a:gd name="connsiteY3" fmla="*/ 423432 h 599483"/>
              <a:gd name="connsiteX4" fmla="*/ 407652 w 506955"/>
              <a:gd name="connsiteY4" fmla="*/ 408070 h 599483"/>
              <a:gd name="connsiteX5" fmla="*/ 423033 w 506955"/>
              <a:gd name="connsiteY5" fmla="*/ 384779 h 599483"/>
              <a:gd name="connsiteX6" fmla="*/ 309293 w 506955"/>
              <a:gd name="connsiteY6" fmla="*/ 384779 h 599483"/>
              <a:gd name="connsiteX7" fmla="*/ 322695 w 506955"/>
              <a:gd name="connsiteY7" fmla="*/ 407580 h 599483"/>
              <a:gd name="connsiteX8" fmla="*/ 322695 w 506955"/>
              <a:gd name="connsiteY8" fmla="*/ 479452 h 599483"/>
              <a:gd name="connsiteX9" fmla="*/ 309293 w 506955"/>
              <a:gd name="connsiteY9" fmla="*/ 502253 h 599483"/>
              <a:gd name="connsiteX10" fmla="*/ 294402 w 506955"/>
              <a:gd name="connsiteY10" fmla="*/ 494818 h 599483"/>
              <a:gd name="connsiteX11" fmla="*/ 294402 w 506955"/>
              <a:gd name="connsiteY11" fmla="*/ 392214 h 599483"/>
              <a:gd name="connsiteX12" fmla="*/ 309293 w 506955"/>
              <a:gd name="connsiteY12" fmla="*/ 384779 h 599483"/>
              <a:gd name="connsiteX13" fmla="*/ 148958 w 506955"/>
              <a:gd name="connsiteY13" fmla="*/ 358974 h 599483"/>
              <a:gd name="connsiteX14" fmla="*/ 148958 w 506955"/>
              <a:gd name="connsiteY14" fmla="*/ 492370 h 599483"/>
              <a:gd name="connsiteX15" fmla="*/ 151938 w 506955"/>
              <a:gd name="connsiteY15" fmla="*/ 517661 h 599483"/>
              <a:gd name="connsiteX16" fmla="*/ 171302 w 506955"/>
              <a:gd name="connsiteY16" fmla="*/ 530058 h 599483"/>
              <a:gd name="connsiteX17" fmla="*/ 206556 w 506955"/>
              <a:gd name="connsiteY17" fmla="*/ 509230 h 599483"/>
              <a:gd name="connsiteX18" fmla="*/ 206556 w 506955"/>
              <a:gd name="connsiteY18" fmla="*/ 528074 h 599483"/>
              <a:gd name="connsiteX19" fmla="*/ 237340 w 506955"/>
              <a:gd name="connsiteY19" fmla="*/ 528074 h 599483"/>
              <a:gd name="connsiteX20" fmla="*/ 237340 w 506955"/>
              <a:gd name="connsiteY20" fmla="*/ 358974 h 599483"/>
              <a:gd name="connsiteX21" fmla="*/ 206556 w 506955"/>
              <a:gd name="connsiteY21" fmla="*/ 358974 h 599483"/>
              <a:gd name="connsiteX22" fmla="*/ 206556 w 506955"/>
              <a:gd name="connsiteY22" fmla="*/ 487907 h 599483"/>
              <a:gd name="connsiteX23" fmla="*/ 187191 w 506955"/>
              <a:gd name="connsiteY23" fmla="*/ 502288 h 599483"/>
              <a:gd name="connsiteX24" fmla="*/ 180240 w 506955"/>
              <a:gd name="connsiteY24" fmla="*/ 495345 h 599483"/>
              <a:gd name="connsiteX25" fmla="*/ 179743 w 506955"/>
              <a:gd name="connsiteY25" fmla="*/ 483444 h 599483"/>
              <a:gd name="connsiteX26" fmla="*/ 179743 w 506955"/>
              <a:gd name="connsiteY26" fmla="*/ 358974 h 599483"/>
              <a:gd name="connsiteX27" fmla="*/ 423538 w 506955"/>
              <a:gd name="connsiteY27" fmla="*/ 356991 h 599483"/>
              <a:gd name="connsiteX28" fmla="*/ 386795 w 506955"/>
              <a:gd name="connsiteY28" fmla="*/ 374347 h 599483"/>
              <a:gd name="connsiteX29" fmla="*/ 377361 w 506955"/>
              <a:gd name="connsiteY29" fmla="*/ 414019 h 599483"/>
              <a:gd name="connsiteX30" fmla="*/ 377361 w 506955"/>
              <a:gd name="connsiteY30" fmla="*/ 473030 h 599483"/>
              <a:gd name="connsiteX31" fmla="*/ 387292 w 506955"/>
              <a:gd name="connsiteY31" fmla="*/ 512702 h 599483"/>
              <a:gd name="connsiteX32" fmla="*/ 424035 w 506955"/>
              <a:gd name="connsiteY32" fmla="*/ 530058 h 599483"/>
              <a:gd name="connsiteX33" fmla="*/ 461274 w 506955"/>
              <a:gd name="connsiteY33" fmla="*/ 511710 h 599483"/>
              <a:gd name="connsiteX34" fmla="*/ 468226 w 506955"/>
              <a:gd name="connsiteY34" fmla="*/ 493362 h 599483"/>
              <a:gd name="connsiteX35" fmla="*/ 469219 w 506955"/>
              <a:gd name="connsiteY35" fmla="*/ 474022 h 599483"/>
              <a:gd name="connsiteX36" fmla="*/ 469219 w 506955"/>
              <a:gd name="connsiteY36" fmla="*/ 469559 h 599483"/>
              <a:gd name="connsiteX37" fmla="*/ 437938 w 506955"/>
              <a:gd name="connsiteY37" fmla="*/ 469559 h 599483"/>
              <a:gd name="connsiteX38" fmla="*/ 436945 w 506955"/>
              <a:gd name="connsiteY38" fmla="*/ 489891 h 599483"/>
              <a:gd name="connsiteX39" fmla="*/ 423538 w 506955"/>
              <a:gd name="connsiteY39" fmla="*/ 502288 h 599483"/>
              <a:gd name="connsiteX40" fmla="*/ 407649 w 506955"/>
              <a:gd name="connsiteY40" fmla="*/ 478981 h 599483"/>
              <a:gd name="connsiteX41" fmla="*/ 407649 w 506955"/>
              <a:gd name="connsiteY41" fmla="*/ 449227 h 599483"/>
              <a:gd name="connsiteX42" fmla="*/ 469219 w 506955"/>
              <a:gd name="connsiteY42" fmla="*/ 449227 h 599483"/>
              <a:gd name="connsiteX43" fmla="*/ 469219 w 506955"/>
              <a:gd name="connsiteY43" fmla="*/ 414019 h 599483"/>
              <a:gd name="connsiteX44" fmla="*/ 459785 w 506955"/>
              <a:gd name="connsiteY44" fmla="*/ 374347 h 599483"/>
              <a:gd name="connsiteX45" fmla="*/ 423538 w 506955"/>
              <a:gd name="connsiteY45" fmla="*/ 356991 h 599483"/>
              <a:gd name="connsiteX46" fmla="*/ 263656 w 506955"/>
              <a:gd name="connsiteY46" fmla="*/ 301451 h 599483"/>
              <a:gd name="connsiteX47" fmla="*/ 263656 w 506955"/>
              <a:gd name="connsiteY47" fmla="*/ 528074 h 599483"/>
              <a:gd name="connsiteX48" fmla="*/ 294441 w 506955"/>
              <a:gd name="connsiteY48" fmla="*/ 528074 h 599483"/>
              <a:gd name="connsiteX49" fmla="*/ 294441 w 506955"/>
              <a:gd name="connsiteY49" fmla="*/ 511710 h 599483"/>
              <a:gd name="connsiteX50" fmla="*/ 325722 w 506955"/>
              <a:gd name="connsiteY50" fmla="*/ 530058 h 599483"/>
              <a:gd name="connsiteX51" fmla="*/ 350549 w 506955"/>
              <a:gd name="connsiteY51" fmla="*/ 511214 h 599483"/>
              <a:gd name="connsiteX52" fmla="*/ 353528 w 506955"/>
              <a:gd name="connsiteY52" fmla="*/ 476997 h 599483"/>
              <a:gd name="connsiteX53" fmla="*/ 353528 w 506955"/>
              <a:gd name="connsiteY53" fmla="*/ 410052 h 599483"/>
              <a:gd name="connsiteX54" fmla="*/ 350549 w 506955"/>
              <a:gd name="connsiteY54" fmla="*/ 375835 h 599483"/>
              <a:gd name="connsiteX55" fmla="*/ 325722 w 506955"/>
              <a:gd name="connsiteY55" fmla="*/ 356991 h 599483"/>
              <a:gd name="connsiteX56" fmla="*/ 294441 w 506955"/>
              <a:gd name="connsiteY56" fmla="*/ 375339 h 599483"/>
              <a:gd name="connsiteX57" fmla="*/ 294441 w 506955"/>
              <a:gd name="connsiteY57" fmla="*/ 301451 h 599483"/>
              <a:gd name="connsiteX58" fmla="*/ 37736 w 506955"/>
              <a:gd name="connsiteY58" fmla="*/ 301451 h 599483"/>
              <a:gd name="connsiteX59" fmla="*/ 37736 w 506955"/>
              <a:gd name="connsiteY59" fmla="*/ 333188 h 599483"/>
              <a:gd name="connsiteX60" fmla="*/ 73983 w 506955"/>
              <a:gd name="connsiteY60" fmla="*/ 333188 h 599483"/>
              <a:gd name="connsiteX61" fmla="*/ 73983 w 506955"/>
              <a:gd name="connsiteY61" fmla="*/ 528074 h 599483"/>
              <a:gd name="connsiteX62" fmla="*/ 107747 w 506955"/>
              <a:gd name="connsiteY62" fmla="*/ 528074 h 599483"/>
              <a:gd name="connsiteX63" fmla="*/ 107747 w 506955"/>
              <a:gd name="connsiteY63" fmla="*/ 333188 h 599483"/>
              <a:gd name="connsiteX64" fmla="*/ 144490 w 506955"/>
              <a:gd name="connsiteY64" fmla="*/ 333188 h 599483"/>
              <a:gd name="connsiteX65" fmla="*/ 144490 w 506955"/>
              <a:gd name="connsiteY65" fmla="*/ 301451 h 599483"/>
              <a:gd name="connsiteX66" fmla="*/ 253726 w 506955"/>
              <a:gd name="connsiteY66" fmla="*/ 246902 h 599483"/>
              <a:gd name="connsiteX67" fmla="*/ 443399 w 506955"/>
              <a:gd name="connsiteY67" fmla="*/ 253845 h 599483"/>
              <a:gd name="connsiteX68" fmla="*/ 498017 w 506955"/>
              <a:gd name="connsiteY68" fmla="*/ 303434 h 599483"/>
              <a:gd name="connsiteX69" fmla="*/ 506955 w 506955"/>
              <a:gd name="connsiteY69" fmla="*/ 422945 h 599483"/>
              <a:gd name="connsiteX70" fmla="*/ 498017 w 506955"/>
              <a:gd name="connsiteY70" fmla="*/ 542951 h 599483"/>
              <a:gd name="connsiteX71" fmla="*/ 443399 w 506955"/>
              <a:gd name="connsiteY71" fmla="*/ 592541 h 599483"/>
              <a:gd name="connsiteX72" fmla="*/ 253229 w 506955"/>
              <a:gd name="connsiteY72" fmla="*/ 599483 h 599483"/>
              <a:gd name="connsiteX73" fmla="*/ 63556 w 506955"/>
              <a:gd name="connsiteY73" fmla="*/ 592541 h 599483"/>
              <a:gd name="connsiteX74" fmla="*/ 8938 w 506955"/>
              <a:gd name="connsiteY74" fmla="*/ 542951 h 599483"/>
              <a:gd name="connsiteX75" fmla="*/ 0 w 506955"/>
              <a:gd name="connsiteY75" fmla="*/ 422945 h 599483"/>
              <a:gd name="connsiteX76" fmla="*/ 8938 w 506955"/>
              <a:gd name="connsiteY76" fmla="*/ 303434 h 599483"/>
              <a:gd name="connsiteX77" fmla="*/ 63556 w 506955"/>
              <a:gd name="connsiteY77" fmla="*/ 253845 h 599483"/>
              <a:gd name="connsiteX78" fmla="*/ 253726 w 506955"/>
              <a:gd name="connsiteY78" fmla="*/ 246902 h 599483"/>
              <a:gd name="connsiteX79" fmla="*/ 232835 w 506955"/>
              <a:gd name="connsiteY79" fmla="*/ 84287 h 599483"/>
              <a:gd name="connsiteX80" fmla="*/ 217931 w 506955"/>
              <a:gd name="connsiteY80" fmla="*/ 107590 h 599483"/>
              <a:gd name="connsiteX81" fmla="*/ 217931 w 506955"/>
              <a:gd name="connsiteY81" fmla="*/ 179480 h 599483"/>
              <a:gd name="connsiteX82" fmla="*/ 232835 w 506955"/>
              <a:gd name="connsiteY82" fmla="*/ 203278 h 599483"/>
              <a:gd name="connsiteX83" fmla="*/ 247740 w 506955"/>
              <a:gd name="connsiteY83" fmla="*/ 179480 h 599483"/>
              <a:gd name="connsiteX84" fmla="*/ 247740 w 506955"/>
              <a:gd name="connsiteY84" fmla="*/ 107590 h 599483"/>
              <a:gd name="connsiteX85" fmla="*/ 232835 w 506955"/>
              <a:gd name="connsiteY85" fmla="*/ 84287 h 599483"/>
              <a:gd name="connsiteX86" fmla="*/ 303806 w 506955"/>
              <a:gd name="connsiteY86" fmla="*/ 58498 h 599483"/>
              <a:gd name="connsiteX87" fmla="*/ 334613 w 506955"/>
              <a:gd name="connsiteY87" fmla="*/ 58498 h 599483"/>
              <a:gd name="connsiteX88" fmla="*/ 334613 w 506955"/>
              <a:gd name="connsiteY88" fmla="*/ 183940 h 599483"/>
              <a:gd name="connsiteX89" fmla="*/ 335110 w 506955"/>
              <a:gd name="connsiteY89" fmla="*/ 195840 h 599483"/>
              <a:gd name="connsiteX90" fmla="*/ 342563 w 506955"/>
              <a:gd name="connsiteY90" fmla="*/ 203277 h 599483"/>
              <a:gd name="connsiteX91" fmla="*/ 361941 w 506955"/>
              <a:gd name="connsiteY91" fmla="*/ 188899 h 599483"/>
              <a:gd name="connsiteX92" fmla="*/ 361941 w 506955"/>
              <a:gd name="connsiteY92" fmla="*/ 58498 h 599483"/>
              <a:gd name="connsiteX93" fmla="*/ 392748 w 506955"/>
              <a:gd name="connsiteY93" fmla="*/ 58498 h 599483"/>
              <a:gd name="connsiteX94" fmla="*/ 392748 w 506955"/>
              <a:gd name="connsiteY94" fmla="*/ 229060 h 599483"/>
              <a:gd name="connsiteX95" fmla="*/ 361941 w 506955"/>
              <a:gd name="connsiteY95" fmla="*/ 229060 h 599483"/>
              <a:gd name="connsiteX96" fmla="*/ 361941 w 506955"/>
              <a:gd name="connsiteY96" fmla="*/ 210219 h 599483"/>
              <a:gd name="connsiteX97" fmla="*/ 326663 w 506955"/>
              <a:gd name="connsiteY97" fmla="*/ 231043 h 599483"/>
              <a:gd name="connsiteX98" fmla="*/ 306787 w 506955"/>
              <a:gd name="connsiteY98" fmla="*/ 218648 h 599483"/>
              <a:gd name="connsiteX99" fmla="*/ 303806 w 506955"/>
              <a:gd name="connsiteY99" fmla="*/ 193361 h 599483"/>
              <a:gd name="connsiteX100" fmla="*/ 232835 w 506955"/>
              <a:gd name="connsiteY100" fmla="*/ 56027 h 599483"/>
              <a:gd name="connsiteX101" fmla="*/ 269103 w 506955"/>
              <a:gd name="connsiteY101" fmla="*/ 73876 h 599483"/>
              <a:gd name="connsiteX102" fmla="*/ 278542 w 506955"/>
              <a:gd name="connsiteY102" fmla="*/ 114035 h 599483"/>
              <a:gd name="connsiteX103" fmla="*/ 278542 w 506955"/>
              <a:gd name="connsiteY103" fmla="*/ 173530 h 599483"/>
              <a:gd name="connsiteX104" fmla="*/ 269103 w 506955"/>
              <a:gd name="connsiteY104" fmla="*/ 213689 h 599483"/>
              <a:gd name="connsiteX105" fmla="*/ 232835 w 506955"/>
              <a:gd name="connsiteY105" fmla="*/ 231042 h 599483"/>
              <a:gd name="connsiteX106" fmla="*/ 196568 w 506955"/>
              <a:gd name="connsiteY106" fmla="*/ 213689 h 599483"/>
              <a:gd name="connsiteX107" fmla="*/ 187129 w 506955"/>
              <a:gd name="connsiteY107" fmla="*/ 173530 h 599483"/>
              <a:gd name="connsiteX108" fmla="*/ 187129 w 506955"/>
              <a:gd name="connsiteY108" fmla="*/ 114035 h 599483"/>
              <a:gd name="connsiteX109" fmla="*/ 196568 w 506955"/>
              <a:gd name="connsiteY109" fmla="*/ 73876 h 599483"/>
              <a:gd name="connsiteX110" fmla="*/ 232835 w 506955"/>
              <a:gd name="connsiteY110" fmla="*/ 56027 h 599483"/>
              <a:gd name="connsiteX111" fmla="*/ 67982 w 506955"/>
              <a:gd name="connsiteY111" fmla="*/ 0 h 599483"/>
              <a:gd name="connsiteX112" fmla="*/ 104228 w 506955"/>
              <a:gd name="connsiteY112" fmla="*/ 0 h 599483"/>
              <a:gd name="connsiteX113" fmla="*/ 128558 w 506955"/>
              <a:gd name="connsiteY113" fmla="*/ 89736 h 599483"/>
              <a:gd name="connsiteX114" fmla="*/ 151894 w 506955"/>
              <a:gd name="connsiteY114" fmla="*/ 0 h 599483"/>
              <a:gd name="connsiteX115" fmla="*/ 186651 w 506955"/>
              <a:gd name="connsiteY115" fmla="*/ 0 h 599483"/>
              <a:gd name="connsiteX116" fmla="*/ 145440 w 506955"/>
              <a:gd name="connsiteY116" fmla="*/ 136340 h 599483"/>
              <a:gd name="connsiteX117" fmla="*/ 145440 w 506955"/>
              <a:gd name="connsiteY117" fmla="*/ 229050 h 599483"/>
              <a:gd name="connsiteX118" fmla="*/ 111180 w 506955"/>
              <a:gd name="connsiteY118" fmla="*/ 229050 h 599483"/>
              <a:gd name="connsiteX119" fmla="*/ 111180 w 506955"/>
              <a:gd name="connsiteY119" fmla="*/ 136340 h 599483"/>
              <a:gd name="connsiteX120" fmla="*/ 90326 w 506955"/>
              <a:gd name="connsiteY120" fmla="*/ 63956 h 599483"/>
              <a:gd name="connsiteX121" fmla="*/ 67982 w 506955"/>
              <a:gd name="connsiteY121" fmla="*/ 0 h 59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506955" h="599483">
                <a:moveTo>
                  <a:pt x="423033" y="384779"/>
                </a:moveTo>
                <a:cubicBezTo>
                  <a:pt x="433453" y="384779"/>
                  <a:pt x="438415" y="392213"/>
                  <a:pt x="438415" y="408070"/>
                </a:cubicBezTo>
                <a:lnTo>
                  <a:pt x="438415" y="423432"/>
                </a:lnTo>
                <a:lnTo>
                  <a:pt x="407652" y="423432"/>
                </a:lnTo>
                <a:lnTo>
                  <a:pt x="407652" y="408070"/>
                </a:lnTo>
                <a:cubicBezTo>
                  <a:pt x="407652" y="392213"/>
                  <a:pt x="413110" y="384779"/>
                  <a:pt x="423033" y="384779"/>
                </a:cubicBezTo>
                <a:close/>
                <a:moveTo>
                  <a:pt x="309293" y="384779"/>
                </a:moveTo>
                <a:cubicBezTo>
                  <a:pt x="318228" y="384779"/>
                  <a:pt x="322695" y="392214"/>
                  <a:pt x="322695" y="407580"/>
                </a:cubicBezTo>
                <a:lnTo>
                  <a:pt x="322695" y="479452"/>
                </a:lnTo>
                <a:cubicBezTo>
                  <a:pt x="322695" y="494818"/>
                  <a:pt x="318228" y="502253"/>
                  <a:pt x="309293" y="502253"/>
                </a:cubicBezTo>
                <a:cubicBezTo>
                  <a:pt x="304329" y="502253"/>
                  <a:pt x="299366" y="499775"/>
                  <a:pt x="294402" y="494818"/>
                </a:cubicBezTo>
                <a:lnTo>
                  <a:pt x="294402" y="392214"/>
                </a:lnTo>
                <a:cubicBezTo>
                  <a:pt x="299366" y="386762"/>
                  <a:pt x="304329" y="384779"/>
                  <a:pt x="309293" y="384779"/>
                </a:cubicBezTo>
                <a:close/>
                <a:moveTo>
                  <a:pt x="148958" y="358974"/>
                </a:moveTo>
                <a:lnTo>
                  <a:pt x="148958" y="492370"/>
                </a:lnTo>
                <a:cubicBezTo>
                  <a:pt x="148958" y="504271"/>
                  <a:pt x="149951" y="512702"/>
                  <a:pt x="151938" y="517661"/>
                </a:cubicBezTo>
                <a:cubicBezTo>
                  <a:pt x="154917" y="526091"/>
                  <a:pt x="161868" y="530058"/>
                  <a:pt x="171302" y="530058"/>
                </a:cubicBezTo>
                <a:cubicBezTo>
                  <a:pt x="182722" y="530058"/>
                  <a:pt x="194142" y="523115"/>
                  <a:pt x="206556" y="509230"/>
                </a:cubicBezTo>
                <a:lnTo>
                  <a:pt x="206556" y="528074"/>
                </a:lnTo>
                <a:lnTo>
                  <a:pt x="237340" y="528074"/>
                </a:lnTo>
                <a:lnTo>
                  <a:pt x="237340" y="358974"/>
                </a:lnTo>
                <a:lnTo>
                  <a:pt x="206556" y="358974"/>
                </a:lnTo>
                <a:lnTo>
                  <a:pt x="206556" y="487907"/>
                </a:lnTo>
                <a:cubicBezTo>
                  <a:pt x="199604" y="497825"/>
                  <a:pt x="193149" y="502288"/>
                  <a:pt x="187191" y="502288"/>
                </a:cubicBezTo>
                <a:cubicBezTo>
                  <a:pt x="183219" y="502288"/>
                  <a:pt x="180736" y="499808"/>
                  <a:pt x="180240" y="495345"/>
                </a:cubicBezTo>
                <a:cubicBezTo>
                  <a:pt x="179743" y="494354"/>
                  <a:pt x="179743" y="490386"/>
                  <a:pt x="179743" y="483444"/>
                </a:cubicBezTo>
                <a:lnTo>
                  <a:pt x="179743" y="358974"/>
                </a:lnTo>
                <a:close/>
                <a:moveTo>
                  <a:pt x="423538" y="356991"/>
                </a:moveTo>
                <a:cubicBezTo>
                  <a:pt x="407649" y="356991"/>
                  <a:pt x="395733" y="362942"/>
                  <a:pt x="386795" y="374347"/>
                </a:cubicBezTo>
                <a:cubicBezTo>
                  <a:pt x="380340" y="382777"/>
                  <a:pt x="377361" y="396166"/>
                  <a:pt x="377361" y="414019"/>
                </a:cubicBezTo>
                <a:lnTo>
                  <a:pt x="377361" y="473030"/>
                </a:lnTo>
                <a:cubicBezTo>
                  <a:pt x="377361" y="490882"/>
                  <a:pt x="380837" y="504271"/>
                  <a:pt x="387292" y="512702"/>
                </a:cubicBezTo>
                <a:cubicBezTo>
                  <a:pt x="396229" y="524603"/>
                  <a:pt x="408146" y="530058"/>
                  <a:pt x="424035" y="530058"/>
                </a:cubicBezTo>
                <a:cubicBezTo>
                  <a:pt x="440420" y="530058"/>
                  <a:pt x="452833" y="524107"/>
                  <a:pt x="461274" y="511710"/>
                </a:cubicBezTo>
                <a:cubicBezTo>
                  <a:pt x="465247" y="506255"/>
                  <a:pt x="467233" y="500304"/>
                  <a:pt x="468226" y="493362"/>
                </a:cubicBezTo>
                <a:cubicBezTo>
                  <a:pt x="468722" y="490386"/>
                  <a:pt x="469219" y="483940"/>
                  <a:pt x="469219" y="474022"/>
                </a:cubicBezTo>
                <a:lnTo>
                  <a:pt x="469219" y="469559"/>
                </a:lnTo>
                <a:lnTo>
                  <a:pt x="437938" y="469559"/>
                </a:lnTo>
                <a:cubicBezTo>
                  <a:pt x="437938" y="481460"/>
                  <a:pt x="437441" y="488403"/>
                  <a:pt x="436945" y="489891"/>
                </a:cubicBezTo>
                <a:cubicBezTo>
                  <a:pt x="435455" y="498321"/>
                  <a:pt x="430986" y="502288"/>
                  <a:pt x="423538" y="502288"/>
                </a:cubicBezTo>
                <a:cubicBezTo>
                  <a:pt x="413111" y="502288"/>
                  <a:pt x="407649" y="494354"/>
                  <a:pt x="407649" y="478981"/>
                </a:cubicBezTo>
                <a:lnTo>
                  <a:pt x="407649" y="449227"/>
                </a:lnTo>
                <a:lnTo>
                  <a:pt x="469219" y="449227"/>
                </a:lnTo>
                <a:lnTo>
                  <a:pt x="469219" y="414019"/>
                </a:lnTo>
                <a:cubicBezTo>
                  <a:pt x="469219" y="396166"/>
                  <a:pt x="466240" y="382777"/>
                  <a:pt x="459785" y="374347"/>
                </a:cubicBezTo>
                <a:cubicBezTo>
                  <a:pt x="450847" y="362942"/>
                  <a:pt x="438931" y="356991"/>
                  <a:pt x="423538" y="356991"/>
                </a:cubicBezTo>
                <a:close/>
                <a:moveTo>
                  <a:pt x="263656" y="301451"/>
                </a:moveTo>
                <a:lnTo>
                  <a:pt x="263656" y="528074"/>
                </a:lnTo>
                <a:lnTo>
                  <a:pt x="294441" y="528074"/>
                </a:lnTo>
                <a:lnTo>
                  <a:pt x="294441" y="511710"/>
                </a:lnTo>
                <a:cubicBezTo>
                  <a:pt x="304372" y="524107"/>
                  <a:pt x="315295" y="530058"/>
                  <a:pt x="325722" y="530058"/>
                </a:cubicBezTo>
                <a:cubicBezTo>
                  <a:pt x="338135" y="530058"/>
                  <a:pt x="346576" y="523611"/>
                  <a:pt x="350549" y="511214"/>
                </a:cubicBezTo>
                <a:cubicBezTo>
                  <a:pt x="352535" y="504271"/>
                  <a:pt x="353528" y="492866"/>
                  <a:pt x="353528" y="476997"/>
                </a:cubicBezTo>
                <a:lnTo>
                  <a:pt x="353528" y="410052"/>
                </a:lnTo>
                <a:cubicBezTo>
                  <a:pt x="353528" y="394183"/>
                  <a:pt x="352535" y="382777"/>
                  <a:pt x="350549" y="375835"/>
                </a:cubicBezTo>
                <a:cubicBezTo>
                  <a:pt x="346576" y="363437"/>
                  <a:pt x="338135" y="356991"/>
                  <a:pt x="325722" y="356991"/>
                </a:cubicBezTo>
                <a:cubicBezTo>
                  <a:pt x="314799" y="356991"/>
                  <a:pt x="304372" y="362942"/>
                  <a:pt x="294441" y="375339"/>
                </a:cubicBezTo>
                <a:lnTo>
                  <a:pt x="294441" y="301451"/>
                </a:lnTo>
                <a:close/>
                <a:moveTo>
                  <a:pt x="37736" y="301451"/>
                </a:moveTo>
                <a:lnTo>
                  <a:pt x="37736" y="333188"/>
                </a:lnTo>
                <a:lnTo>
                  <a:pt x="73983" y="333188"/>
                </a:lnTo>
                <a:lnTo>
                  <a:pt x="73983" y="528074"/>
                </a:lnTo>
                <a:lnTo>
                  <a:pt x="107747" y="528074"/>
                </a:lnTo>
                <a:lnTo>
                  <a:pt x="107747" y="333188"/>
                </a:lnTo>
                <a:lnTo>
                  <a:pt x="144490" y="333188"/>
                </a:lnTo>
                <a:lnTo>
                  <a:pt x="144490" y="301451"/>
                </a:lnTo>
                <a:close/>
                <a:moveTo>
                  <a:pt x="253726" y="246902"/>
                </a:moveTo>
                <a:cubicBezTo>
                  <a:pt x="316785" y="246902"/>
                  <a:pt x="380340" y="246902"/>
                  <a:pt x="443399" y="253845"/>
                </a:cubicBezTo>
                <a:cubicBezTo>
                  <a:pt x="469715" y="256820"/>
                  <a:pt x="492059" y="276656"/>
                  <a:pt x="498017" y="303434"/>
                </a:cubicBezTo>
                <a:cubicBezTo>
                  <a:pt x="506955" y="341618"/>
                  <a:pt x="506955" y="383769"/>
                  <a:pt x="506955" y="422945"/>
                </a:cubicBezTo>
                <a:cubicBezTo>
                  <a:pt x="506955" y="462616"/>
                  <a:pt x="506955" y="504271"/>
                  <a:pt x="498017" y="542951"/>
                </a:cubicBezTo>
                <a:cubicBezTo>
                  <a:pt x="491563" y="569730"/>
                  <a:pt x="469715" y="589565"/>
                  <a:pt x="443399" y="592541"/>
                </a:cubicBezTo>
                <a:cubicBezTo>
                  <a:pt x="380340" y="599483"/>
                  <a:pt x="316785" y="599483"/>
                  <a:pt x="253229" y="599483"/>
                </a:cubicBezTo>
                <a:cubicBezTo>
                  <a:pt x="190170" y="599483"/>
                  <a:pt x="126615" y="599483"/>
                  <a:pt x="63556" y="592541"/>
                </a:cubicBezTo>
                <a:cubicBezTo>
                  <a:pt x="37240" y="589565"/>
                  <a:pt x="14896" y="569730"/>
                  <a:pt x="8938" y="542951"/>
                </a:cubicBezTo>
                <a:cubicBezTo>
                  <a:pt x="0" y="504271"/>
                  <a:pt x="0" y="462616"/>
                  <a:pt x="0" y="422945"/>
                </a:cubicBezTo>
                <a:cubicBezTo>
                  <a:pt x="0" y="383769"/>
                  <a:pt x="0" y="341618"/>
                  <a:pt x="8938" y="303434"/>
                </a:cubicBezTo>
                <a:cubicBezTo>
                  <a:pt x="15392" y="276656"/>
                  <a:pt x="37240" y="256820"/>
                  <a:pt x="63556" y="253845"/>
                </a:cubicBezTo>
                <a:cubicBezTo>
                  <a:pt x="126615" y="246902"/>
                  <a:pt x="190170" y="246902"/>
                  <a:pt x="253726" y="246902"/>
                </a:cubicBezTo>
                <a:close/>
                <a:moveTo>
                  <a:pt x="232835" y="84287"/>
                </a:moveTo>
                <a:cubicBezTo>
                  <a:pt x="222899" y="84287"/>
                  <a:pt x="217931" y="91724"/>
                  <a:pt x="217931" y="107590"/>
                </a:cubicBezTo>
                <a:lnTo>
                  <a:pt x="217931" y="179480"/>
                </a:lnTo>
                <a:cubicBezTo>
                  <a:pt x="217931" y="195345"/>
                  <a:pt x="222899" y="203278"/>
                  <a:pt x="232835" y="203278"/>
                </a:cubicBezTo>
                <a:cubicBezTo>
                  <a:pt x="242772" y="203278"/>
                  <a:pt x="247740" y="195345"/>
                  <a:pt x="247740" y="179480"/>
                </a:cubicBezTo>
                <a:lnTo>
                  <a:pt x="247740" y="107590"/>
                </a:lnTo>
                <a:cubicBezTo>
                  <a:pt x="247740" y="91724"/>
                  <a:pt x="242772" y="84287"/>
                  <a:pt x="232835" y="84287"/>
                </a:cubicBezTo>
                <a:close/>
                <a:moveTo>
                  <a:pt x="303806" y="58498"/>
                </a:moveTo>
                <a:lnTo>
                  <a:pt x="334613" y="58498"/>
                </a:lnTo>
                <a:lnTo>
                  <a:pt x="334613" y="183940"/>
                </a:lnTo>
                <a:cubicBezTo>
                  <a:pt x="334613" y="190882"/>
                  <a:pt x="334613" y="194848"/>
                  <a:pt x="335110" y="195840"/>
                </a:cubicBezTo>
                <a:cubicBezTo>
                  <a:pt x="336103" y="200798"/>
                  <a:pt x="338091" y="203277"/>
                  <a:pt x="342563" y="203277"/>
                </a:cubicBezTo>
                <a:cubicBezTo>
                  <a:pt x="348525" y="203277"/>
                  <a:pt x="354985" y="198319"/>
                  <a:pt x="361941" y="188899"/>
                </a:cubicBezTo>
                <a:lnTo>
                  <a:pt x="361941" y="58498"/>
                </a:lnTo>
                <a:lnTo>
                  <a:pt x="392748" y="58498"/>
                </a:lnTo>
                <a:lnTo>
                  <a:pt x="392748" y="229060"/>
                </a:lnTo>
                <a:lnTo>
                  <a:pt x="361941" y="229060"/>
                </a:lnTo>
                <a:lnTo>
                  <a:pt x="361941" y="210219"/>
                </a:lnTo>
                <a:cubicBezTo>
                  <a:pt x="349519" y="224102"/>
                  <a:pt x="338091" y="231043"/>
                  <a:pt x="326663" y="231043"/>
                </a:cubicBezTo>
                <a:cubicBezTo>
                  <a:pt x="316725" y="231043"/>
                  <a:pt x="309769" y="227077"/>
                  <a:pt x="306787" y="218648"/>
                </a:cubicBezTo>
                <a:cubicBezTo>
                  <a:pt x="304800" y="213194"/>
                  <a:pt x="303806" y="205261"/>
                  <a:pt x="303806" y="193361"/>
                </a:cubicBezTo>
                <a:close/>
                <a:moveTo>
                  <a:pt x="232835" y="56027"/>
                </a:moveTo>
                <a:cubicBezTo>
                  <a:pt x="248237" y="56027"/>
                  <a:pt x="260160" y="61977"/>
                  <a:pt x="269103" y="73876"/>
                </a:cubicBezTo>
                <a:cubicBezTo>
                  <a:pt x="275561" y="82304"/>
                  <a:pt x="278542" y="95691"/>
                  <a:pt x="278542" y="114035"/>
                </a:cubicBezTo>
                <a:lnTo>
                  <a:pt x="278542" y="173530"/>
                </a:lnTo>
                <a:cubicBezTo>
                  <a:pt x="278542" y="191875"/>
                  <a:pt x="275561" y="205261"/>
                  <a:pt x="269103" y="213689"/>
                </a:cubicBezTo>
                <a:cubicBezTo>
                  <a:pt x="260160" y="225589"/>
                  <a:pt x="248237" y="231042"/>
                  <a:pt x="232835" y="231042"/>
                </a:cubicBezTo>
                <a:cubicBezTo>
                  <a:pt x="217434" y="231042"/>
                  <a:pt x="205511" y="225589"/>
                  <a:pt x="196568" y="213689"/>
                </a:cubicBezTo>
                <a:cubicBezTo>
                  <a:pt x="190110" y="205261"/>
                  <a:pt x="187129" y="191875"/>
                  <a:pt x="187129" y="173530"/>
                </a:cubicBezTo>
                <a:lnTo>
                  <a:pt x="187129" y="114035"/>
                </a:lnTo>
                <a:cubicBezTo>
                  <a:pt x="187129" y="95691"/>
                  <a:pt x="190110" y="82304"/>
                  <a:pt x="196568" y="73876"/>
                </a:cubicBezTo>
                <a:cubicBezTo>
                  <a:pt x="205511" y="61977"/>
                  <a:pt x="217434" y="56027"/>
                  <a:pt x="232835" y="56027"/>
                </a:cubicBezTo>
                <a:close/>
                <a:moveTo>
                  <a:pt x="67982" y="0"/>
                </a:moveTo>
                <a:lnTo>
                  <a:pt x="104228" y="0"/>
                </a:lnTo>
                <a:lnTo>
                  <a:pt x="128558" y="89736"/>
                </a:lnTo>
                <a:lnTo>
                  <a:pt x="151894" y="0"/>
                </a:lnTo>
                <a:lnTo>
                  <a:pt x="186651" y="0"/>
                </a:lnTo>
                <a:lnTo>
                  <a:pt x="145440" y="136340"/>
                </a:lnTo>
                <a:lnTo>
                  <a:pt x="145440" y="229050"/>
                </a:lnTo>
                <a:lnTo>
                  <a:pt x="111180" y="229050"/>
                </a:lnTo>
                <a:lnTo>
                  <a:pt x="111180" y="136340"/>
                </a:lnTo>
                <a:cubicBezTo>
                  <a:pt x="108200" y="119979"/>
                  <a:pt x="101249" y="95686"/>
                  <a:pt x="90326" y="63956"/>
                </a:cubicBezTo>
                <a:cubicBezTo>
                  <a:pt x="82878" y="42637"/>
                  <a:pt x="75430" y="21318"/>
                  <a:pt x="67982" y="0"/>
                </a:cubicBezTo>
                <a:close/>
              </a:path>
            </a:pathLst>
          </a:custGeom>
          <a:solidFill>
            <a:schemeClr val="bg1"/>
          </a:solidFill>
          <a:ln>
            <a:noFill/>
          </a:ln>
        </p:spPr>
      </p:sp>
      <p:sp>
        <p:nvSpPr>
          <p:cNvPr id="9" name="wechat-logo-sketch_37033"/>
          <p:cNvSpPr>
            <a:spLocks noChangeAspect="1"/>
          </p:cNvSpPr>
          <p:nvPr/>
        </p:nvSpPr>
        <p:spPr bwMode="auto">
          <a:xfrm>
            <a:off x="1290737" y="2097650"/>
            <a:ext cx="368035" cy="366531"/>
          </a:xfrm>
          <a:custGeom>
            <a:avLst/>
            <a:gdLst>
              <a:gd name="connsiteX0" fmla="*/ 492487 w 571557"/>
              <a:gd name="connsiteY0" fmla="*/ 435354 h 569222"/>
              <a:gd name="connsiteX1" fmla="*/ 492372 w 571557"/>
              <a:gd name="connsiteY1" fmla="*/ 439259 h 569222"/>
              <a:gd name="connsiteX2" fmla="*/ 486856 w 571557"/>
              <a:gd name="connsiteY2" fmla="*/ 450285 h 569222"/>
              <a:gd name="connsiteX3" fmla="*/ 482259 w 571557"/>
              <a:gd name="connsiteY3" fmla="*/ 449366 h 569222"/>
              <a:gd name="connsiteX4" fmla="*/ 487776 w 571557"/>
              <a:gd name="connsiteY4" fmla="*/ 438340 h 569222"/>
              <a:gd name="connsiteX5" fmla="*/ 492487 w 571557"/>
              <a:gd name="connsiteY5" fmla="*/ 435354 h 569222"/>
              <a:gd name="connsiteX6" fmla="*/ 424610 w 571557"/>
              <a:gd name="connsiteY6" fmla="*/ 315347 h 569222"/>
              <a:gd name="connsiteX7" fmla="*/ 393595 w 571557"/>
              <a:gd name="connsiteY7" fmla="*/ 409785 h 569222"/>
              <a:gd name="connsiteX8" fmla="*/ 445272 w 571557"/>
              <a:gd name="connsiteY8" fmla="*/ 448475 h 569222"/>
              <a:gd name="connsiteX9" fmla="*/ 449886 w 571557"/>
              <a:gd name="connsiteY9" fmla="*/ 437421 h 569222"/>
              <a:gd name="connsiteX10" fmla="*/ 454500 w 571557"/>
              <a:gd name="connsiteY10" fmla="*/ 428209 h 569222"/>
              <a:gd name="connsiteX11" fmla="*/ 460959 w 571557"/>
              <a:gd name="connsiteY11" fmla="*/ 419918 h 569222"/>
              <a:gd name="connsiteX12" fmla="*/ 461882 w 571557"/>
              <a:gd name="connsiteY12" fmla="*/ 418997 h 569222"/>
              <a:gd name="connsiteX13" fmla="*/ 464651 w 571557"/>
              <a:gd name="connsiteY13" fmla="*/ 326876 h 569222"/>
              <a:gd name="connsiteX14" fmla="*/ 424610 w 571557"/>
              <a:gd name="connsiteY14" fmla="*/ 315347 h 569222"/>
              <a:gd name="connsiteX15" fmla="*/ 462805 w 571557"/>
              <a:gd name="connsiteY15" fmla="*/ 290028 h 569222"/>
              <a:gd name="connsiteX16" fmla="*/ 472033 w 571557"/>
              <a:gd name="connsiteY16" fmla="*/ 290028 h 569222"/>
              <a:gd name="connsiteX17" fmla="*/ 475724 w 571557"/>
              <a:gd name="connsiteY17" fmla="*/ 290028 h 569222"/>
              <a:gd name="connsiteX18" fmla="*/ 472033 w 571557"/>
              <a:gd name="connsiteY18" fmla="*/ 297398 h 569222"/>
              <a:gd name="connsiteX19" fmla="*/ 472033 w 571557"/>
              <a:gd name="connsiteY19" fmla="*/ 307531 h 569222"/>
              <a:gd name="connsiteX20" fmla="*/ 478492 w 571557"/>
              <a:gd name="connsiteY20" fmla="*/ 311216 h 569222"/>
              <a:gd name="connsiteX21" fmla="*/ 485875 w 571557"/>
              <a:gd name="connsiteY21" fmla="*/ 315822 h 569222"/>
              <a:gd name="connsiteX22" fmla="*/ 500639 w 571557"/>
              <a:gd name="connsiteY22" fmla="*/ 313058 h 569222"/>
              <a:gd name="connsiteX23" fmla="*/ 502485 w 571557"/>
              <a:gd name="connsiteY23" fmla="*/ 312137 h 569222"/>
              <a:gd name="connsiteX24" fmla="*/ 513559 w 571557"/>
              <a:gd name="connsiteY24" fmla="*/ 305689 h 569222"/>
              <a:gd name="connsiteX25" fmla="*/ 507099 w 571557"/>
              <a:gd name="connsiteY25" fmla="*/ 316743 h 569222"/>
              <a:gd name="connsiteX26" fmla="*/ 505253 w 571557"/>
              <a:gd name="connsiteY26" fmla="*/ 318586 h 569222"/>
              <a:gd name="connsiteX27" fmla="*/ 503408 w 571557"/>
              <a:gd name="connsiteY27" fmla="*/ 337931 h 569222"/>
              <a:gd name="connsiteX28" fmla="*/ 506176 w 571557"/>
              <a:gd name="connsiteY28" fmla="*/ 348064 h 569222"/>
              <a:gd name="connsiteX29" fmla="*/ 512636 w 571557"/>
              <a:gd name="connsiteY29" fmla="*/ 355434 h 569222"/>
              <a:gd name="connsiteX30" fmla="*/ 517250 w 571557"/>
              <a:gd name="connsiteY30" fmla="*/ 350828 h 569222"/>
              <a:gd name="connsiteX31" fmla="*/ 524632 w 571557"/>
              <a:gd name="connsiteY31" fmla="*/ 343458 h 569222"/>
              <a:gd name="connsiteX32" fmla="*/ 532937 w 571557"/>
              <a:gd name="connsiteY32" fmla="*/ 342537 h 569222"/>
              <a:gd name="connsiteX33" fmla="*/ 524632 w 571557"/>
              <a:gd name="connsiteY33" fmla="*/ 357276 h 569222"/>
              <a:gd name="connsiteX34" fmla="*/ 515404 w 571557"/>
              <a:gd name="connsiteY34" fmla="*/ 367409 h 569222"/>
              <a:gd name="connsiteX35" fmla="*/ 503408 w 571557"/>
              <a:gd name="connsiteY35" fmla="*/ 387676 h 569222"/>
              <a:gd name="connsiteX36" fmla="*/ 498794 w 571557"/>
              <a:gd name="connsiteY36" fmla="*/ 397809 h 569222"/>
              <a:gd name="connsiteX37" fmla="*/ 501562 w 571557"/>
              <a:gd name="connsiteY37" fmla="*/ 400573 h 569222"/>
              <a:gd name="connsiteX38" fmla="*/ 522786 w 571557"/>
              <a:gd name="connsiteY38" fmla="*/ 379385 h 569222"/>
              <a:gd name="connsiteX39" fmla="*/ 528323 w 571557"/>
              <a:gd name="connsiteY39" fmla="*/ 379385 h 569222"/>
              <a:gd name="connsiteX40" fmla="*/ 514481 w 571557"/>
              <a:gd name="connsiteY40" fmla="*/ 396888 h 569222"/>
              <a:gd name="connsiteX41" fmla="*/ 482184 w 571557"/>
              <a:gd name="connsiteY41" fmla="*/ 429130 h 569222"/>
              <a:gd name="connsiteX42" fmla="*/ 472956 w 571557"/>
              <a:gd name="connsiteY42" fmla="*/ 438342 h 569222"/>
              <a:gd name="connsiteX43" fmla="*/ 468342 w 571557"/>
              <a:gd name="connsiteY43" fmla="*/ 449396 h 569222"/>
              <a:gd name="connsiteX44" fmla="*/ 446195 w 571557"/>
              <a:gd name="connsiteY44" fmla="*/ 468742 h 569222"/>
              <a:gd name="connsiteX45" fmla="*/ 416665 w 571557"/>
              <a:gd name="connsiteY45" fmla="*/ 450318 h 569222"/>
              <a:gd name="connsiteX46" fmla="*/ 365912 w 571557"/>
              <a:gd name="connsiteY46" fmla="*/ 410706 h 569222"/>
              <a:gd name="connsiteX47" fmla="*/ 368680 w 571557"/>
              <a:gd name="connsiteY47" fmla="*/ 335167 h 569222"/>
              <a:gd name="connsiteX48" fmla="*/ 435121 w 571557"/>
              <a:gd name="connsiteY48" fmla="*/ 300162 h 569222"/>
              <a:gd name="connsiteX49" fmla="*/ 447117 w 571557"/>
              <a:gd name="connsiteY49" fmla="*/ 300162 h 569222"/>
              <a:gd name="connsiteX50" fmla="*/ 449886 w 571557"/>
              <a:gd name="connsiteY50" fmla="*/ 296477 h 569222"/>
              <a:gd name="connsiteX51" fmla="*/ 462805 w 571557"/>
              <a:gd name="connsiteY51" fmla="*/ 290028 h 569222"/>
              <a:gd name="connsiteX52" fmla="*/ 418564 w 571557"/>
              <a:gd name="connsiteY52" fmla="*/ 254149 h 569222"/>
              <a:gd name="connsiteX53" fmla="*/ 321744 w 571557"/>
              <a:gd name="connsiteY53" fmla="*/ 340732 h 569222"/>
              <a:gd name="connsiteX54" fmla="*/ 327277 w 571557"/>
              <a:gd name="connsiteY54" fmla="*/ 343495 h 569222"/>
              <a:gd name="connsiteX55" fmla="*/ 341108 w 571557"/>
              <a:gd name="connsiteY55" fmla="*/ 330600 h 569222"/>
              <a:gd name="connsiteX56" fmla="*/ 346641 w 571557"/>
              <a:gd name="connsiteY56" fmla="*/ 333363 h 569222"/>
              <a:gd name="connsiteX57" fmla="*/ 345719 w 571557"/>
              <a:gd name="connsiteY57" fmla="*/ 341653 h 569222"/>
              <a:gd name="connsiteX58" fmla="*/ 336498 w 571557"/>
              <a:gd name="connsiteY58" fmla="*/ 362838 h 569222"/>
              <a:gd name="connsiteX59" fmla="*/ 326355 w 571557"/>
              <a:gd name="connsiteY59" fmla="*/ 372970 h 569222"/>
              <a:gd name="connsiteX60" fmla="*/ 319900 w 571557"/>
              <a:gd name="connsiteY60" fmla="*/ 393234 h 569222"/>
              <a:gd name="connsiteX61" fmla="*/ 330965 w 571557"/>
              <a:gd name="connsiteY61" fmla="*/ 394155 h 569222"/>
              <a:gd name="connsiteX62" fmla="*/ 338342 w 571557"/>
              <a:gd name="connsiteY62" fmla="*/ 387708 h 569222"/>
              <a:gd name="connsiteX63" fmla="*/ 346641 w 571557"/>
              <a:gd name="connsiteY63" fmla="*/ 380339 h 569222"/>
              <a:gd name="connsiteX64" fmla="*/ 338342 w 571557"/>
              <a:gd name="connsiteY64" fmla="*/ 390471 h 569222"/>
              <a:gd name="connsiteX65" fmla="*/ 331887 w 571557"/>
              <a:gd name="connsiteY65" fmla="*/ 396919 h 569222"/>
              <a:gd name="connsiteX66" fmla="*/ 323588 w 571557"/>
              <a:gd name="connsiteY66" fmla="*/ 407051 h 569222"/>
              <a:gd name="connsiteX67" fmla="*/ 324510 w 571557"/>
              <a:gd name="connsiteY67" fmla="*/ 407972 h 569222"/>
              <a:gd name="connsiteX68" fmla="*/ 326355 w 571557"/>
              <a:gd name="connsiteY68" fmla="*/ 413498 h 569222"/>
              <a:gd name="connsiteX69" fmla="*/ 337420 w 571557"/>
              <a:gd name="connsiteY69" fmla="*/ 409814 h 569222"/>
              <a:gd name="connsiteX70" fmla="*/ 342030 w 571557"/>
              <a:gd name="connsiteY70" fmla="*/ 405208 h 569222"/>
              <a:gd name="connsiteX71" fmla="*/ 354017 w 571557"/>
              <a:gd name="connsiteY71" fmla="*/ 405208 h 569222"/>
              <a:gd name="connsiteX72" fmla="*/ 349407 w 571557"/>
              <a:gd name="connsiteY72" fmla="*/ 422709 h 569222"/>
              <a:gd name="connsiteX73" fmla="*/ 346641 w 571557"/>
              <a:gd name="connsiteY73" fmla="*/ 426394 h 569222"/>
              <a:gd name="connsiteX74" fmla="*/ 344796 w 571557"/>
              <a:gd name="connsiteY74" fmla="*/ 444816 h 569222"/>
              <a:gd name="connsiteX75" fmla="*/ 349407 w 571557"/>
              <a:gd name="connsiteY75" fmla="*/ 450342 h 569222"/>
              <a:gd name="connsiteX76" fmla="*/ 366927 w 571557"/>
              <a:gd name="connsiteY76" fmla="*/ 450342 h 569222"/>
              <a:gd name="connsiteX77" fmla="*/ 367849 w 571557"/>
              <a:gd name="connsiteY77" fmla="*/ 449421 h 569222"/>
              <a:gd name="connsiteX78" fmla="*/ 377992 w 571557"/>
              <a:gd name="connsiteY78" fmla="*/ 442053 h 569222"/>
              <a:gd name="connsiteX79" fmla="*/ 371537 w 571557"/>
              <a:gd name="connsiteY79" fmla="*/ 453106 h 569222"/>
              <a:gd name="connsiteX80" fmla="*/ 370615 w 571557"/>
              <a:gd name="connsiteY80" fmla="*/ 454027 h 569222"/>
              <a:gd name="connsiteX81" fmla="*/ 371537 w 571557"/>
              <a:gd name="connsiteY81" fmla="*/ 469685 h 569222"/>
              <a:gd name="connsiteX82" fmla="*/ 374303 w 571557"/>
              <a:gd name="connsiteY82" fmla="*/ 471528 h 569222"/>
              <a:gd name="connsiteX83" fmla="*/ 392745 w 571557"/>
              <a:gd name="connsiteY83" fmla="*/ 470607 h 569222"/>
              <a:gd name="connsiteX84" fmla="*/ 407499 w 571557"/>
              <a:gd name="connsiteY84" fmla="*/ 465080 h 569222"/>
              <a:gd name="connsiteX85" fmla="*/ 404732 w 571557"/>
              <a:gd name="connsiteY85" fmla="*/ 477054 h 569222"/>
              <a:gd name="connsiteX86" fmla="*/ 402888 w 571557"/>
              <a:gd name="connsiteY86" fmla="*/ 478896 h 569222"/>
              <a:gd name="connsiteX87" fmla="*/ 399200 w 571557"/>
              <a:gd name="connsiteY87" fmla="*/ 492713 h 569222"/>
              <a:gd name="connsiteX88" fmla="*/ 412109 w 571557"/>
              <a:gd name="connsiteY88" fmla="*/ 489028 h 569222"/>
              <a:gd name="connsiteX89" fmla="*/ 416720 w 571557"/>
              <a:gd name="connsiteY89" fmla="*/ 485344 h 569222"/>
              <a:gd name="connsiteX90" fmla="*/ 427785 w 571557"/>
              <a:gd name="connsiteY90" fmla="*/ 478896 h 569222"/>
              <a:gd name="connsiteX91" fmla="*/ 421330 w 571557"/>
              <a:gd name="connsiteY91" fmla="*/ 490871 h 569222"/>
              <a:gd name="connsiteX92" fmla="*/ 416720 w 571557"/>
              <a:gd name="connsiteY92" fmla="*/ 494555 h 569222"/>
              <a:gd name="connsiteX93" fmla="*/ 412109 w 571557"/>
              <a:gd name="connsiteY93" fmla="*/ 507450 h 569222"/>
              <a:gd name="connsiteX94" fmla="*/ 424096 w 571557"/>
              <a:gd name="connsiteY94" fmla="*/ 501924 h 569222"/>
              <a:gd name="connsiteX95" fmla="*/ 427785 w 571557"/>
              <a:gd name="connsiteY95" fmla="*/ 498239 h 569222"/>
              <a:gd name="connsiteX96" fmla="*/ 438850 w 571557"/>
              <a:gd name="connsiteY96" fmla="*/ 492713 h 569222"/>
              <a:gd name="connsiteX97" fmla="*/ 433317 w 571557"/>
              <a:gd name="connsiteY97" fmla="*/ 504687 h 569222"/>
              <a:gd name="connsiteX98" fmla="*/ 429629 w 571557"/>
              <a:gd name="connsiteY98" fmla="*/ 508371 h 569222"/>
              <a:gd name="connsiteX99" fmla="*/ 427785 w 571557"/>
              <a:gd name="connsiteY99" fmla="*/ 524030 h 569222"/>
              <a:gd name="connsiteX100" fmla="*/ 442538 w 571557"/>
              <a:gd name="connsiteY100" fmla="*/ 521267 h 569222"/>
              <a:gd name="connsiteX101" fmla="*/ 445304 w 571557"/>
              <a:gd name="connsiteY101" fmla="*/ 519425 h 569222"/>
              <a:gd name="connsiteX102" fmla="*/ 457292 w 571557"/>
              <a:gd name="connsiteY102" fmla="*/ 514819 h 569222"/>
              <a:gd name="connsiteX103" fmla="*/ 452681 w 571557"/>
              <a:gd name="connsiteY103" fmla="*/ 528636 h 569222"/>
              <a:gd name="connsiteX104" fmla="*/ 451759 w 571557"/>
              <a:gd name="connsiteY104" fmla="*/ 529557 h 569222"/>
              <a:gd name="connsiteX105" fmla="*/ 449915 w 571557"/>
              <a:gd name="connsiteY105" fmla="*/ 543373 h 569222"/>
              <a:gd name="connsiteX106" fmla="*/ 463746 w 571557"/>
              <a:gd name="connsiteY106" fmla="*/ 539689 h 569222"/>
              <a:gd name="connsiteX107" fmla="*/ 472045 w 571557"/>
              <a:gd name="connsiteY107" fmla="*/ 533241 h 569222"/>
              <a:gd name="connsiteX108" fmla="*/ 472967 w 571557"/>
              <a:gd name="connsiteY108" fmla="*/ 534162 h 569222"/>
              <a:gd name="connsiteX109" fmla="*/ 475733 w 571557"/>
              <a:gd name="connsiteY109" fmla="*/ 536004 h 569222"/>
              <a:gd name="connsiteX110" fmla="*/ 482188 w 571557"/>
              <a:gd name="connsiteY110" fmla="*/ 526793 h 569222"/>
              <a:gd name="connsiteX111" fmla="*/ 515383 w 571557"/>
              <a:gd name="connsiteY111" fmla="*/ 452185 h 569222"/>
              <a:gd name="connsiteX112" fmla="*/ 443460 w 571557"/>
              <a:gd name="connsiteY112" fmla="*/ 254149 h 569222"/>
              <a:gd name="connsiteX113" fmla="*/ 418564 w 571557"/>
              <a:gd name="connsiteY113" fmla="*/ 254149 h 569222"/>
              <a:gd name="connsiteX114" fmla="*/ 437006 w 571557"/>
              <a:gd name="connsiteY114" fmla="*/ 237569 h 569222"/>
              <a:gd name="connsiteX115" fmla="*/ 438850 w 571557"/>
              <a:gd name="connsiteY115" fmla="*/ 237569 h 569222"/>
              <a:gd name="connsiteX116" fmla="*/ 545812 w 571557"/>
              <a:gd name="connsiteY116" fmla="*/ 442053 h 569222"/>
              <a:gd name="connsiteX117" fmla="*/ 454525 w 571557"/>
              <a:gd name="connsiteY117" fmla="*/ 569164 h 569222"/>
              <a:gd name="connsiteX118" fmla="*/ 390901 w 571557"/>
              <a:gd name="connsiteY118" fmla="*/ 514819 h 569222"/>
              <a:gd name="connsiteX119" fmla="*/ 306069 w 571557"/>
              <a:gd name="connsiteY119" fmla="*/ 430078 h 569222"/>
              <a:gd name="connsiteX120" fmla="*/ 437006 w 571557"/>
              <a:gd name="connsiteY120" fmla="*/ 237569 h 569222"/>
              <a:gd name="connsiteX121" fmla="*/ 204894 w 571557"/>
              <a:gd name="connsiteY121" fmla="*/ 17786 h 569222"/>
              <a:gd name="connsiteX122" fmla="*/ 68004 w 571557"/>
              <a:gd name="connsiteY122" fmla="*/ 110519 h 569222"/>
              <a:gd name="connsiteX123" fmla="*/ 72617 w 571557"/>
              <a:gd name="connsiteY123" fmla="*/ 113282 h 569222"/>
              <a:gd name="connsiteX124" fmla="*/ 90149 w 571557"/>
              <a:gd name="connsiteY124" fmla="*/ 96704 h 569222"/>
              <a:gd name="connsiteX125" fmla="*/ 98453 w 571557"/>
              <a:gd name="connsiteY125" fmla="*/ 89336 h 569222"/>
              <a:gd name="connsiteX126" fmla="*/ 89226 w 571557"/>
              <a:gd name="connsiteY126" fmla="*/ 98546 h 569222"/>
              <a:gd name="connsiteX127" fmla="*/ 72617 w 571557"/>
              <a:gd name="connsiteY127" fmla="*/ 114203 h 569222"/>
              <a:gd name="connsiteX128" fmla="*/ 63390 w 571557"/>
              <a:gd name="connsiteY128" fmla="*/ 123413 h 569222"/>
              <a:gd name="connsiteX129" fmla="*/ 72617 w 571557"/>
              <a:gd name="connsiteY129" fmla="*/ 115124 h 569222"/>
              <a:gd name="connsiteX130" fmla="*/ 88303 w 571557"/>
              <a:gd name="connsiteY130" fmla="*/ 99467 h 569222"/>
              <a:gd name="connsiteX131" fmla="*/ 91994 w 571557"/>
              <a:gd name="connsiteY131" fmla="*/ 102230 h 569222"/>
              <a:gd name="connsiteX132" fmla="*/ 90149 w 571557"/>
              <a:gd name="connsiteY132" fmla="*/ 106835 h 569222"/>
              <a:gd name="connsiteX133" fmla="*/ 77231 w 571557"/>
              <a:gd name="connsiteY133" fmla="*/ 128018 h 569222"/>
              <a:gd name="connsiteX134" fmla="*/ 67081 w 571557"/>
              <a:gd name="connsiteY134" fmla="*/ 138149 h 569222"/>
              <a:gd name="connsiteX135" fmla="*/ 56932 w 571557"/>
              <a:gd name="connsiteY135" fmla="*/ 159332 h 569222"/>
              <a:gd name="connsiteX136" fmla="*/ 56009 w 571557"/>
              <a:gd name="connsiteY136" fmla="*/ 171305 h 569222"/>
              <a:gd name="connsiteX137" fmla="*/ 65236 w 571557"/>
              <a:gd name="connsiteY137" fmla="*/ 174989 h 569222"/>
              <a:gd name="connsiteX138" fmla="*/ 69849 w 571557"/>
              <a:gd name="connsiteY138" fmla="*/ 169463 h 569222"/>
              <a:gd name="connsiteX139" fmla="*/ 78154 w 571557"/>
              <a:gd name="connsiteY139" fmla="*/ 164858 h 569222"/>
              <a:gd name="connsiteX140" fmla="*/ 78154 w 571557"/>
              <a:gd name="connsiteY140" fmla="*/ 169463 h 569222"/>
              <a:gd name="connsiteX141" fmla="*/ 69849 w 571557"/>
              <a:gd name="connsiteY141" fmla="*/ 178673 h 569222"/>
              <a:gd name="connsiteX142" fmla="*/ 65236 w 571557"/>
              <a:gd name="connsiteY142" fmla="*/ 183278 h 569222"/>
              <a:gd name="connsiteX143" fmla="*/ 56009 w 571557"/>
              <a:gd name="connsiteY143" fmla="*/ 204461 h 569222"/>
              <a:gd name="connsiteX144" fmla="*/ 55086 w 571557"/>
              <a:gd name="connsiteY144" fmla="*/ 220118 h 569222"/>
              <a:gd name="connsiteX145" fmla="*/ 63390 w 571557"/>
              <a:gd name="connsiteY145" fmla="*/ 223802 h 569222"/>
              <a:gd name="connsiteX146" fmla="*/ 73540 w 571557"/>
              <a:gd name="connsiteY146" fmla="*/ 212750 h 569222"/>
              <a:gd name="connsiteX147" fmla="*/ 82767 w 571557"/>
              <a:gd name="connsiteY147" fmla="*/ 208145 h 569222"/>
              <a:gd name="connsiteX148" fmla="*/ 79999 w 571557"/>
              <a:gd name="connsiteY148" fmla="*/ 222881 h 569222"/>
              <a:gd name="connsiteX149" fmla="*/ 79999 w 571557"/>
              <a:gd name="connsiteY149" fmla="*/ 225644 h 569222"/>
              <a:gd name="connsiteX150" fmla="*/ 68004 w 571557"/>
              <a:gd name="connsiteY150" fmla="*/ 245906 h 569222"/>
              <a:gd name="connsiteX151" fmla="*/ 54164 w 571557"/>
              <a:gd name="connsiteY151" fmla="*/ 259722 h 569222"/>
              <a:gd name="connsiteX152" fmla="*/ 42169 w 571557"/>
              <a:gd name="connsiteY152" fmla="*/ 280905 h 569222"/>
              <a:gd name="connsiteX153" fmla="*/ 40323 w 571557"/>
              <a:gd name="connsiteY153" fmla="*/ 288273 h 569222"/>
              <a:gd name="connsiteX154" fmla="*/ 45859 w 571557"/>
              <a:gd name="connsiteY154" fmla="*/ 291036 h 569222"/>
              <a:gd name="connsiteX155" fmla="*/ 58777 w 571557"/>
              <a:gd name="connsiteY155" fmla="*/ 277221 h 569222"/>
              <a:gd name="connsiteX156" fmla="*/ 64313 w 571557"/>
              <a:gd name="connsiteY156" fmla="*/ 279984 h 569222"/>
              <a:gd name="connsiteX157" fmla="*/ 52318 w 571557"/>
              <a:gd name="connsiteY157" fmla="*/ 300246 h 569222"/>
              <a:gd name="connsiteX158" fmla="*/ 39401 w 571557"/>
              <a:gd name="connsiteY158" fmla="*/ 313140 h 569222"/>
              <a:gd name="connsiteX159" fmla="*/ 27406 w 571557"/>
              <a:gd name="connsiteY159" fmla="*/ 333402 h 569222"/>
              <a:gd name="connsiteX160" fmla="*/ 32942 w 571557"/>
              <a:gd name="connsiteY160" fmla="*/ 336165 h 569222"/>
              <a:gd name="connsiteX161" fmla="*/ 41246 w 571557"/>
              <a:gd name="connsiteY161" fmla="*/ 327876 h 569222"/>
              <a:gd name="connsiteX162" fmla="*/ 52318 w 571557"/>
              <a:gd name="connsiteY162" fmla="*/ 316824 h 569222"/>
              <a:gd name="connsiteX163" fmla="*/ 54164 w 571557"/>
              <a:gd name="connsiteY163" fmla="*/ 315903 h 569222"/>
              <a:gd name="connsiteX164" fmla="*/ 44937 w 571557"/>
              <a:gd name="connsiteY164" fmla="*/ 326034 h 569222"/>
              <a:gd name="connsiteX165" fmla="*/ 32019 w 571557"/>
              <a:gd name="connsiteY165" fmla="*/ 338928 h 569222"/>
              <a:gd name="connsiteX166" fmla="*/ 21869 w 571557"/>
              <a:gd name="connsiteY166" fmla="*/ 359190 h 569222"/>
              <a:gd name="connsiteX167" fmla="*/ 21869 w 571557"/>
              <a:gd name="connsiteY167" fmla="*/ 365637 h 569222"/>
              <a:gd name="connsiteX168" fmla="*/ 35710 w 571557"/>
              <a:gd name="connsiteY168" fmla="*/ 367479 h 569222"/>
              <a:gd name="connsiteX169" fmla="*/ 40323 w 571557"/>
              <a:gd name="connsiteY169" fmla="*/ 362874 h 569222"/>
              <a:gd name="connsiteX170" fmla="*/ 51396 w 571557"/>
              <a:gd name="connsiteY170" fmla="*/ 360111 h 569222"/>
              <a:gd name="connsiteX171" fmla="*/ 46782 w 571557"/>
              <a:gd name="connsiteY171" fmla="*/ 373926 h 569222"/>
              <a:gd name="connsiteX172" fmla="*/ 50473 w 571557"/>
              <a:gd name="connsiteY172" fmla="*/ 382215 h 569222"/>
              <a:gd name="connsiteX173" fmla="*/ 100298 w 571557"/>
              <a:gd name="connsiteY173" fmla="*/ 372084 h 569222"/>
              <a:gd name="connsiteX174" fmla="*/ 106757 w 571557"/>
              <a:gd name="connsiteY174" fmla="*/ 370242 h 569222"/>
              <a:gd name="connsiteX175" fmla="*/ 114138 w 571557"/>
              <a:gd name="connsiteY175" fmla="*/ 368400 h 569222"/>
              <a:gd name="connsiteX176" fmla="*/ 127056 w 571557"/>
              <a:gd name="connsiteY176" fmla="*/ 364716 h 569222"/>
              <a:gd name="connsiteX177" fmla="*/ 133515 w 571557"/>
              <a:gd name="connsiteY177" fmla="*/ 362874 h 569222"/>
              <a:gd name="connsiteX178" fmla="*/ 145510 w 571557"/>
              <a:gd name="connsiteY178" fmla="*/ 360111 h 569222"/>
              <a:gd name="connsiteX179" fmla="*/ 156582 w 571557"/>
              <a:gd name="connsiteY179" fmla="*/ 358269 h 569222"/>
              <a:gd name="connsiteX180" fmla="*/ 172268 w 571557"/>
              <a:gd name="connsiteY180" fmla="*/ 355506 h 569222"/>
              <a:gd name="connsiteX181" fmla="*/ 260846 w 571557"/>
              <a:gd name="connsiteY181" fmla="*/ 317745 h 569222"/>
              <a:gd name="connsiteX182" fmla="*/ 264537 w 571557"/>
              <a:gd name="connsiteY182" fmla="*/ 307614 h 569222"/>
              <a:gd name="connsiteX183" fmla="*/ 257156 w 571557"/>
              <a:gd name="connsiteY183" fmla="*/ 302088 h 569222"/>
              <a:gd name="connsiteX184" fmla="*/ 199949 w 571557"/>
              <a:gd name="connsiteY184" fmla="*/ 307614 h 569222"/>
              <a:gd name="connsiteX185" fmla="*/ 109525 w 571557"/>
              <a:gd name="connsiteY185" fmla="*/ 319587 h 569222"/>
              <a:gd name="connsiteX186" fmla="*/ 94762 w 571557"/>
              <a:gd name="connsiteY186" fmla="*/ 240380 h 569222"/>
              <a:gd name="connsiteX187" fmla="*/ 117829 w 571557"/>
              <a:gd name="connsiteY187" fmla="*/ 113282 h 569222"/>
              <a:gd name="connsiteX188" fmla="*/ 203640 w 571557"/>
              <a:gd name="connsiteY188" fmla="*/ 65390 h 569222"/>
              <a:gd name="connsiteX189" fmla="*/ 215634 w 571557"/>
              <a:gd name="connsiteY189" fmla="*/ 63548 h 569222"/>
              <a:gd name="connsiteX190" fmla="*/ 231320 w 571557"/>
              <a:gd name="connsiteY190" fmla="*/ 59864 h 569222"/>
              <a:gd name="connsiteX191" fmla="*/ 247006 w 571557"/>
              <a:gd name="connsiteY191" fmla="*/ 54338 h 569222"/>
              <a:gd name="connsiteX192" fmla="*/ 253465 w 571557"/>
              <a:gd name="connsiteY192" fmla="*/ 58943 h 569222"/>
              <a:gd name="connsiteX193" fmla="*/ 255310 w 571557"/>
              <a:gd name="connsiteY193" fmla="*/ 66311 h 569222"/>
              <a:gd name="connsiteX194" fmla="*/ 269151 w 571557"/>
              <a:gd name="connsiteY194" fmla="*/ 61706 h 569222"/>
              <a:gd name="connsiteX195" fmla="*/ 284836 w 571557"/>
              <a:gd name="connsiteY195" fmla="*/ 56180 h 569222"/>
              <a:gd name="connsiteX196" fmla="*/ 286682 w 571557"/>
              <a:gd name="connsiteY196" fmla="*/ 66311 h 569222"/>
              <a:gd name="connsiteX197" fmla="*/ 290372 w 571557"/>
              <a:gd name="connsiteY197" fmla="*/ 80126 h 569222"/>
              <a:gd name="connsiteX198" fmla="*/ 302367 w 571557"/>
              <a:gd name="connsiteY198" fmla="*/ 87494 h 569222"/>
              <a:gd name="connsiteX199" fmla="*/ 321744 w 571557"/>
              <a:gd name="connsiteY199" fmla="*/ 85652 h 569222"/>
              <a:gd name="connsiteX200" fmla="*/ 322667 w 571557"/>
              <a:gd name="connsiteY200" fmla="*/ 84731 h 569222"/>
              <a:gd name="connsiteX201" fmla="*/ 333739 w 571557"/>
              <a:gd name="connsiteY201" fmla="*/ 78284 h 569222"/>
              <a:gd name="connsiteX202" fmla="*/ 326357 w 571557"/>
              <a:gd name="connsiteY202" fmla="*/ 88415 h 569222"/>
              <a:gd name="connsiteX203" fmla="*/ 325435 w 571557"/>
              <a:gd name="connsiteY203" fmla="*/ 89336 h 569222"/>
              <a:gd name="connsiteX204" fmla="*/ 321744 w 571557"/>
              <a:gd name="connsiteY204" fmla="*/ 103151 h 569222"/>
              <a:gd name="connsiteX205" fmla="*/ 335584 w 571557"/>
              <a:gd name="connsiteY205" fmla="*/ 100388 h 569222"/>
              <a:gd name="connsiteX206" fmla="*/ 337430 w 571557"/>
              <a:gd name="connsiteY206" fmla="*/ 98546 h 569222"/>
              <a:gd name="connsiteX207" fmla="*/ 347579 w 571557"/>
              <a:gd name="connsiteY207" fmla="*/ 91178 h 569222"/>
              <a:gd name="connsiteX208" fmla="*/ 344811 w 571557"/>
              <a:gd name="connsiteY208" fmla="*/ 97625 h 569222"/>
              <a:gd name="connsiteX209" fmla="*/ 340198 w 571557"/>
              <a:gd name="connsiteY209" fmla="*/ 102230 h 569222"/>
              <a:gd name="connsiteX210" fmla="*/ 334662 w 571557"/>
              <a:gd name="connsiteY210" fmla="*/ 106835 h 569222"/>
              <a:gd name="connsiteX211" fmla="*/ 334662 w 571557"/>
              <a:gd name="connsiteY211" fmla="*/ 117887 h 569222"/>
              <a:gd name="connsiteX212" fmla="*/ 348502 w 571557"/>
              <a:gd name="connsiteY212" fmla="*/ 116966 h 569222"/>
              <a:gd name="connsiteX213" fmla="*/ 351270 w 571557"/>
              <a:gd name="connsiteY213" fmla="*/ 114203 h 569222"/>
              <a:gd name="connsiteX214" fmla="*/ 362342 w 571557"/>
              <a:gd name="connsiteY214" fmla="*/ 109598 h 569222"/>
              <a:gd name="connsiteX215" fmla="*/ 355884 w 571557"/>
              <a:gd name="connsiteY215" fmla="*/ 121571 h 569222"/>
              <a:gd name="connsiteX216" fmla="*/ 352193 w 571557"/>
              <a:gd name="connsiteY216" fmla="*/ 124334 h 569222"/>
              <a:gd name="connsiteX217" fmla="*/ 346657 w 571557"/>
              <a:gd name="connsiteY217" fmla="*/ 140912 h 569222"/>
              <a:gd name="connsiteX218" fmla="*/ 358652 w 571557"/>
              <a:gd name="connsiteY218" fmla="*/ 141833 h 569222"/>
              <a:gd name="connsiteX219" fmla="*/ 363265 w 571557"/>
              <a:gd name="connsiteY219" fmla="*/ 137228 h 569222"/>
              <a:gd name="connsiteX220" fmla="*/ 375260 w 571557"/>
              <a:gd name="connsiteY220" fmla="*/ 137228 h 569222"/>
              <a:gd name="connsiteX221" fmla="*/ 367878 w 571557"/>
              <a:gd name="connsiteY221" fmla="*/ 153806 h 569222"/>
              <a:gd name="connsiteX222" fmla="*/ 361420 w 571557"/>
              <a:gd name="connsiteY222" fmla="*/ 160253 h 569222"/>
              <a:gd name="connsiteX223" fmla="*/ 354038 w 571557"/>
              <a:gd name="connsiteY223" fmla="*/ 180515 h 569222"/>
              <a:gd name="connsiteX224" fmla="*/ 354038 w 571557"/>
              <a:gd name="connsiteY224" fmla="*/ 196172 h 569222"/>
              <a:gd name="connsiteX225" fmla="*/ 361420 w 571557"/>
              <a:gd name="connsiteY225" fmla="*/ 199856 h 569222"/>
              <a:gd name="connsiteX226" fmla="*/ 369724 w 571557"/>
              <a:gd name="connsiteY226" fmla="*/ 191567 h 569222"/>
              <a:gd name="connsiteX227" fmla="*/ 378951 w 571557"/>
              <a:gd name="connsiteY227" fmla="*/ 183278 h 569222"/>
              <a:gd name="connsiteX228" fmla="*/ 369724 w 571557"/>
              <a:gd name="connsiteY228" fmla="*/ 192488 h 569222"/>
              <a:gd name="connsiteX229" fmla="*/ 378028 w 571557"/>
              <a:gd name="connsiteY229" fmla="*/ 186041 h 569222"/>
              <a:gd name="connsiteX230" fmla="*/ 368801 w 571557"/>
              <a:gd name="connsiteY230" fmla="*/ 197093 h 569222"/>
              <a:gd name="connsiteX231" fmla="*/ 360497 w 571557"/>
              <a:gd name="connsiteY231" fmla="*/ 205382 h 569222"/>
              <a:gd name="connsiteX232" fmla="*/ 347579 w 571557"/>
              <a:gd name="connsiteY232" fmla="*/ 222881 h 569222"/>
              <a:gd name="connsiteX233" fmla="*/ 350347 w 571557"/>
              <a:gd name="connsiteY233" fmla="*/ 223802 h 569222"/>
              <a:gd name="connsiteX234" fmla="*/ 385410 w 571557"/>
              <a:gd name="connsiteY234" fmla="*/ 141833 h 569222"/>
              <a:gd name="connsiteX235" fmla="*/ 262692 w 571557"/>
              <a:gd name="connsiteY235" fmla="*/ 21182 h 569222"/>
              <a:gd name="connsiteX236" fmla="*/ 204894 w 571557"/>
              <a:gd name="connsiteY236" fmla="*/ 17786 h 569222"/>
              <a:gd name="connsiteX237" fmla="*/ 232539 w 571557"/>
              <a:gd name="connsiteY237" fmla="*/ 215 h 569222"/>
              <a:gd name="connsiteX238" fmla="*/ 277455 w 571557"/>
              <a:gd name="connsiteY238" fmla="*/ 8288 h 569222"/>
              <a:gd name="connsiteX239" fmla="*/ 408477 w 571557"/>
              <a:gd name="connsiteY239" fmla="*/ 135386 h 569222"/>
              <a:gd name="connsiteX240" fmla="*/ 340198 w 571557"/>
              <a:gd name="connsiteY240" fmla="*/ 243143 h 569222"/>
              <a:gd name="connsiteX241" fmla="*/ 324512 w 571557"/>
              <a:gd name="connsiteY241" fmla="*/ 243143 h 569222"/>
              <a:gd name="connsiteX242" fmla="*/ 320821 w 571557"/>
              <a:gd name="connsiteY242" fmla="*/ 239459 h 569222"/>
              <a:gd name="connsiteX243" fmla="*/ 319899 w 571557"/>
              <a:gd name="connsiteY243" fmla="*/ 236696 h 569222"/>
              <a:gd name="connsiteX244" fmla="*/ 320821 w 571557"/>
              <a:gd name="connsiteY244" fmla="*/ 144596 h 569222"/>
              <a:gd name="connsiteX245" fmla="*/ 191645 w 571557"/>
              <a:gd name="connsiteY245" fmla="*/ 80126 h 569222"/>
              <a:gd name="connsiteX246" fmla="*/ 115061 w 571557"/>
              <a:gd name="connsiteY246" fmla="*/ 199856 h 569222"/>
              <a:gd name="connsiteX247" fmla="*/ 115984 w 571557"/>
              <a:gd name="connsiteY247" fmla="*/ 245906 h 569222"/>
              <a:gd name="connsiteX248" fmla="*/ 103066 w 571557"/>
              <a:gd name="connsiteY248" fmla="*/ 291957 h 569222"/>
              <a:gd name="connsiteX249" fmla="*/ 137206 w 571557"/>
              <a:gd name="connsiteY249" fmla="*/ 299325 h 569222"/>
              <a:gd name="connsiteX250" fmla="*/ 282991 w 571557"/>
              <a:gd name="connsiteY250" fmla="*/ 278142 h 569222"/>
              <a:gd name="connsiteX251" fmla="*/ 288527 w 571557"/>
              <a:gd name="connsiteY251" fmla="*/ 276300 h 569222"/>
              <a:gd name="connsiteX252" fmla="*/ 299599 w 571557"/>
              <a:gd name="connsiteY252" fmla="*/ 276300 h 569222"/>
              <a:gd name="connsiteX253" fmla="*/ 301445 w 571557"/>
              <a:gd name="connsiteY253" fmla="*/ 281826 h 569222"/>
              <a:gd name="connsiteX254" fmla="*/ 294986 w 571557"/>
              <a:gd name="connsiteY254" fmla="*/ 292878 h 569222"/>
              <a:gd name="connsiteX255" fmla="*/ 261769 w 571557"/>
              <a:gd name="connsiteY255" fmla="*/ 361032 h 569222"/>
              <a:gd name="connsiteX256" fmla="*/ 196258 w 571557"/>
              <a:gd name="connsiteY256" fmla="*/ 369321 h 569222"/>
              <a:gd name="connsiteX257" fmla="*/ 48627 w 571557"/>
              <a:gd name="connsiteY257" fmla="*/ 397872 h 569222"/>
              <a:gd name="connsiteX258" fmla="*/ 2493 w 571557"/>
              <a:gd name="connsiteY258" fmla="*/ 340770 h 569222"/>
              <a:gd name="connsiteX259" fmla="*/ 28328 w 571557"/>
              <a:gd name="connsiteY259" fmla="*/ 187883 h 569222"/>
              <a:gd name="connsiteX260" fmla="*/ 232539 w 571557"/>
              <a:gd name="connsiteY260" fmla="*/ 215 h 569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571557" h="569222">
                <a:moveTo>
                  <a:pt x="492487" y="435354"/>
                </a:moveTo>
                <a:cubicBezTo>
                  <a:pt x="493291" y="435584"/>
                  <a:pt x="493291" y="436962"/>
                  <a:pt x="492372" y="439259"/>
                </a:cubicBezTo>
                <a:cubicBezTo>
                  <a:pt x="490534" y="443853"/>
                  <a:pt x="487776" y="448448"/>
                  <a:pt x="486856" y="450285"/>
                </a:cubicBezTo>
                <a:cubicBezTo>
                  <a:pt x="485937" y="451204"/>
                  <a:pt x="484098" y="450285"/>
                  <a:pt x="482259" y="449366"/>
                </a:cubicBezTo>
                <a:cubicBezTo>
                  <a:pt x="481340" y="447529"/>
                  <a:pt x="483179" y="442935"/>
                  <a:pt x="487776" y="438340"/>
                </a:cubicBezTo>
                <a:cubicBezTo>
                  <a:pt x="490074" y="436043"/>
                  <a:pt x="491683" y="435124"/>
                  <a:pt x="492487" y="435354"/>
                </a:cubicBezTo>
                <a:close/>
                <a:moveTo>
                  <a:pt x="424610" y="315347"/>
                </a:moveTo>
                <a:cubicBezTo>
                  <a:pt x="387021" y="322213"/>
                  <a:pt x="361759" y="376621"/>
                  <a:pt x="393595" y="409785"/>
                </a:cubicBezTo>
                <a:cubicBezTo>
                  <a:pt x="409283" y="426366"/>
                  <a:pt x="430507" y="430051"/>
                  <a:pt x="445272" y="448475"/>
                </a:cubicBezTo>
                <a:cubicBezTo>
                  <a:pt x="451731" y="456766"/>
                  <a:pt x="447117" y="444790"/>
                  <a:pt x="449886" y="437421"/>
                </a:cubicBezTo>
                <a:cubicBezTo>
                  <a:pt x="450809" y="433736"/>
                  <a:pt x="452654" y="430972"/>
                  <a:pt x="454500" y="428209"/>
                </a:cubicBezTo>
                <a:cubicBezTo>
                  <a:pt x="457268" y="423603"/>
                  <a:pt x="460959" y="419918"/>
                  <a:pt x="460959" y="419918"/>
                </a:cubicBezTo>
                <a:cubicBezTo>
                  <a:pt x="460959" y="418997"/>
                  <a:pt x="461882" y="418997"/>
                  <a:pt x="461882" y="418997"/>
                </a:cubicBezTo>
                <a:cubicBezTo>
                  <a:pt x="486798" y="395045"/>
                  <a:pt x="495103" y="350828"/>
                  <a:pt x="464651" y="326876"/>
                </a:cubicBezTo>
                <a:cubicBezTo>
                  <a:pt x="451040" y="316052"/>
                  <a:pt x="437140" y="313058"/>
                  <a:pt x="424610" y="315347"/>
                </a:cubicBezTo>
                <a:close/>
                <a:moveTo>
                  <a:pt x="462805" y="290028"/>
                </a:moveTo>
                <a:cubicBezTo>
                  <a:pt x="466496" y="290028"/>
                  <a:pt x="469264" y="290028"/>
                  <a:pt x="472033" y="290028"/>
                </a:cubicBezTo>
                <a:cubicBezTo>
                  <a:pt x="473878" y="290028"/>
                  <a:pt x="474801" y="290028"/>
                  <a:pt x="475724" y="290028"/>
                </a:cubicBezTo>
                <a:cubicBezTo>
                  <a:pt x="477570" y="290028"/>
                  <a:pt x="475724" y="293713"/>
                  <a:pt x="472033" y="297398"/>
                </a:cubicBezTo>
                <a:cubicBezTo>
                  <a:pt x="468342" y="301083"/>
                  <a:pt x="468342" y="305689"/>
                  <a:pt x="472033" y="307531"/>
                </a:cubicBezTo>
                <a:cubicBezTo>
                  <a:pt x="473878" y="308452"/>
                  <a:pt x="476647" y="309374"/>
                  <a:pt x="478492" y="311216"/>
                </a:cubicBezTo>
                <a:cubicBezTo>
                  <a:pt x="481261" y="312137"/>
                  <a:pt x="484029" y="313980"/>
                  <a:pt x="485875" y="315822"/>
                </a:cubicBezTo>
                <a:cubicBezTo>
                  <a:pt x="489566" y="318586"/>
                  <a:pt x="496025" y="317664"/>
                  <a:pt x="500639" y="313058"/>
                </a:cubicBezTo>
                <a:cubicBezTo>
                  <a:pt x="501562" y="313058"/>
                  <a:pt x="501562" y="312137"/>
                  <a:pt x="502485" y="312137"/>
                </a:cubicBezTo>
                <a:cubicBezTo>
                  <a:pt x="507099" y="307531"/>
                  <a:pt x="511713" y="303846"/>
                  <a:pt x="513559" y="305689"/>
                </a:cubicBezTo>
                <a:cubicBezTo>
                  <a:pt x="515404" y="306610"/>
                  <a:pt x="512636" y="312137"/>
                  <a:pt x="507099" y="316743"/>
                </a:cubicBezTo>
                <a:cubicBezTo>
                  <a:pt x="507099" y="317664"/>
                  <a:pt x="506176" y="317664"/>
                  <a:pt x="505253" y="318586"/>
                </a:cubicBezTo>
                <a:cubicBezTo>
                  <a:pt x="500639" y="323192"/>
                  <a:pt x="500639" y="331482"/>
                  <a:pt x="503408" y="337931"/>
                </a:cubicBezTo>
                <a:cubicBezTo>
                  <a:pt x="504331" y="341616"/>
                  <a:pt x="505253" y="344379"/>
                  <a:pt x="506176" y="348064"/>
                </a:cubicBezTo>
                <a:cubicBezTo>
                  <a:pt x="508022" y="354512"/>
                  <a:pt x="509867" y="358197"/>
                  <a:pt x="512636" y="355434"/>
                </a:cubicBezTo>
                <a:cubicBezTo>
                  <a:pt x="514481" y="353591"/>
                  <a:pt x="515404" y="352670"/>
                  <a:pt x="517250" y="350828"/>
                </a:cubicBezTo>
                <a:cubicBezTo>
                  <a:pt x="520018" y="348064"/>
                  <a:pt x="521864" y="346222"/>
                  <a:pt x="524632" y="343458"/>
                </a:cubicBezTo>
                <a:cubicBezTo>
                  <a:pt x="528323" y="339773"/>
                  <a:pt x="532937" y="339773"/>
                  <a:pt x="532937" y="342537"/>
                </a:cubicBezTo>
                <a:cubicBezTo>
                  <a:pt x="533860" y="346222"/>
                  <a:pt x="530169" y="352670"/>
                  <a:pt x="524632" y="357276"/>
                </a:cubicBezTo>
                <a:cubicBezTo>
                  <a:pt x="521864" y="360040"/>
                  <a:pt x="518173" y="363724"/>
                  <a:pt x="515404" y="367409"/>
                </a:cubicBezTo>
                <a:cubicBezTo>
                  <a:pt x="510790" y="372015"/>
                  <a:pt x="505253" y="381227"/>
                  <a:pt x="503408" y="387676"/>
                </a:cubicBezTo>
                <a:cubicBezTo>
                  <a:pt x="502485" y="391361"/>
                  <a:pt x="500639" y="395045"/>
                  <a:pt x="498794" y="397809"/>
                </a:cubicBezTo>
                <a:cubicBezTo>
                  <a:pt x="496025" y="404257"/>
                  <a:pt x="496948" y="405179"/>
                  <a:pt x="501562" y="400573"/>
                </a:cubicBezTo>
                <a:cubicBezTo>
                  <a:pt x="508945" y="393203"/>
                  <a:pt x="515404" y="386754"/>
                  <a:pt x="522786" y="379385"/>
                </a:cubicBezTo>
                <a:cubicBezTo>
                  <a:pt x="527400" y="374779"/>
                  <a:pt x="530169" y="374779"/>
                  <a:pt x="528323" y="379385"/>
                </a:cubicBezTo>
                <a:cubicBezTo>
                  <a:pt x="525555" y="384912"/>
                  <a:pt x="520018" y="392282"/>
                  <a:pt x="514481" y="396888"/>
                </a:cubicBezTo>
                <a:cubicBezTo>
                  <a:pt x="504331" y="407021"/>
                  <a:pt x="494180" y="418075"/>
                  <a:pt x="482184" y="429130"/>
                </a:cubicBezTo>
                <a:cubicBezTo>
                  <a:pt x="477570" y="434657"/>
                  <a:pt x="472956" y="438342"/>
                  <a:pt x="472956" y="438342"/>
                </a:cubicBezTo>
                <a:cubicBezTo>
                  <a:pt x="472956" y="437421"/>
                  <a:pt x="471110" y="442948"/>
                  <a:pt x="468342" y="449396"/>
                </a:cubicBezTo>
                <a:cubicBezTo>
                  <a:pt x="463728" y="458609"/>
                  <a:pt x="458191" y="467821"/>
                  <a:pt x="446195" y="468742"/>
                </a:cubicBezTo>
                <a:cubicBezTo>
                  <a:pt x="431430" y="470584"/>
                  <a:pt x="424970" y="460451"/>
                  <a:pt x="416665" y="450318"/>
                </a:cubicBezTo>
                <a:cubicBezTo>
                  <a:pt x="401901" y="432815"/>
                  <a:pt x="377908" y="432815"/>
                  <a:pt x="365912" y="410706"/>
                </a:cubicBezTo>
                <a:cubicBezTo>
                  <a:pt x="352993" y="387676"/>
                  <a:pt x="351147" y="357276"/>
                  <a:pt x="368680" y="335167"/>
                </a:cubicBezTo>
                <a:cubicBezTo>
                  <a:pt x="385290" y="313058"/>
                  <a:pt x="410206" y="300162"/>
                  <a:pt x="435121" y="300162"/>
                </a:cubicBezTo>
                <a:cubicBezTo>
                  <a:pt x="441581" y="299240"/>
                  <a:pt x="447117" y="300162"/>
                  <a:pt x="447117" y="300162"/>
                </a:cubicBezTo>
                <a:cubicBezTo>
                  <a:pt x="446195" y="300162"/>
                  <a:pt x="448040" y="298319"/>
                  <a:pt x="449886" y="296477"/>
                </a:cubicBezTo>
                <a:cubicBezTo>
                  <a:pt x="451731" y="294634"/>
                  <a:pt x="458191" y="290949"/>
                  <a:pt x="462805" y="290028"/>
                </a:cubicBezTo>
                <a:close/>
                <a:moveTo>
                  <a:pt x="418564" y="254149"/>
                </a:moveTo>
                <a:cubicBezTo>
                  <a:pt x="373381" y="262438"/>
                  <a:pt x="334653" y="297440"/>
                  <a:pt x="321744" y="340732"/>
                </a:cubicBezTo>
                <a:cubicBezTo>
                  <a:pt x="319900" y="347179"/>
                  <a:pt x="322666" y="348100"/>
                  <a:pt x="327277" y="343495"/>
                </a:cubicBezTo>
                <a:cubicBezTo>
                  <a:pt x="331887" y="338889"/>
                  <a:pt x="336498" y="334284"/>
                  <a:pt x="341108" y="330600"/>
                </a:cubicBezTo>
                <a:cubicBezTo>
                  <a:pt x="345719" y="325073"/>
                  <a:pt x="348485" y="326915"/>
                  <a:pt x="346641" y="333363"/>
                </a:cubicBezTo>
                <a:cubicBezTo>
                  <a:pt x="346641" y="336126"/>
                  <a:pt x="345719" y="338889"/>
                  <a:pt x="345719" y="341653"/>
                </a:cubicBezTo>
                <a:cubicBezTo>
                  <a:pt x="344796" y="348100"/>
                  <a:pt x="341108" y="357311"/>
                  <a:pt x="336498" y="362838"/>
                </a:cubicBezTo>
                <a:cubicBezTo>
                  <a:pt x="332809" y="365601"/>
                  <a:pt x="330043" y="369286"/>
                  <a:pt x="326355" y="372970"/>
                </a:cubicBezTo>
                <a:cubicBezTo>
                  <a:pt x="321744" y="377576"/>
                  <a:pt x="318056" y="386786"/>
                  <a:pt x="319900" y="393234"/>
                </a:cubicBezTo>
                <a:cubicBezTo>
                  <a:pt x="320822" y="398761"/>
                  <a:pt x="326355" y="399682"/>
                  <a:pt x="330965" y="394155"/>
                </a:cubicBezTo>
                <a:cubicBezTo>
                  <a:pt x="333731" y="392313"/>
                  <a:pt x="335576" y="389550"/>
                  <a:pt x="338342" y="387708"/>
                </a:cubicBezTo>
                <a:cubicBezTo>
                  <a:pt x="342952" y="382181"/>
                  <a:pt x="346641" y="379418"/>
                  <a:pt x="346641" y="380339"/>
                </a:cubicBezTo>
                <a:cubicBezTo>
                  <a:pt x="346641" y="381260"/>
                  <a:pt x="342952" y="385865"/>
                  <a:pt x="338342" y="390471"/>
                </a:cubicBezTo>
                <a:cubicBezTo>
                  <a:pt x="336498" y="392313"/>
                  <a:pt x="334653" y="395076"/>
                  <a:pt x="331887" y="396919"/>
                </a:cubicBezTo>
                <a:cubicBezTo>
                  <a:pt x="327277" y="401524"/>
                  <a:pt x="323588" y="406130"/>
                  <a:pt x="323588" y="407051"/>
                </a:cubicBezTo>
                <a:cubicBezTo>
                  <a:pt x="323588" y="407051"/>
                  <a:pt x="324510" y="407972"/>
                  <a:pt x="324510" y="407972"/>
                </a:cubicBezTo>
                <a:cubicBezTo>
                  <a:pt x="324510" y="409814"/>
                  <a:pt x="325433" y="411656"/>
                  <a:pt x="326355" y="413498"/>
                </a:cubicBezTo>
                <a:cubicBezTo>
                  <a:pt x="327277" y="416262"/>
                  <a:pt x="332809" y="414419"/>
                  <a:pt x="337420" y="409814"/>
                </a:cubicBezTo>
                <a:cubicBezTo>
                  <a:pt x="339264" y="407972"/>
                  <a:pt x="340186" y="406130"/>
                  <a:pt x="342030" y="405208"/>
                </a:cubicBezTo>
                <a:cubicBezTo>
                  <a:pt x="346641" y="399682"/>
                  <a:pt x="352173" y="400603"/>
                  <a:pt x="354017" y="405208"/>
                </a:cubicBezTo>
                <a:cubicBezTo>
                  <a:pt x="355862" y="410735"/>
                  <a:pt x="354017" y="418104"/>
                  <a:pt x="349407" y="422709"/>
                </a:cubicBezTo>
                <a:cubicBezTo>
                  <a:pt x="348485" y="424551"/>
                  <a:pt x="347563" y="425473"/>
                  <a:pt x="346641" y="426394"/>
                </a:cubicBezTo>
                <a:cubicBezTo>
                  <a:pt x="342030" y="430999"/>
                  <a:pt x="341108" y="440210"/>
                  <a:pt x="344796" y="444816"/>
                </a:cubicBezTo>
                <a:cubicBezTo>
                  <a:pt x="346641" y="446658"/>
                  <a:pt x="348485" y="448500"/>
                  <a:pt x="349407" y="450342"/>
                </a:cubicBezTo>
                <a:cubicBezTo>
                  <a:pt x="354017" y="455869"/>
                  <a:pt x="362316" y="454948"/>
                  <a:pt x="366927" y="450342"/>
                </a:cubicBezTo>
                <a:cubicBezTo>
                  <a:pt x="366927" y="450342"/>
                  <a:pt x="367849" y="449421"/>
                  <a:pt x="367849" y="449421"/>
                </a:cubicBezTo>
                <a:cubicBezTo>
                  <a:pt x="372459" y="444816"/>
                  <a:pt x="377070" y="441131"/>
                  <a:pt x="377992" y="442053"/>
                </a:cubicBezTo>
                <a:cubicBezTo>
                  <a:pt x="378914" y="443895"/>
                  <a:pt x="376148" y="448500"/>
                  <a:pt x="371537" y="453106"/>
                </a:cubicBezTo>
                <a:lnTo>
                  <a:pt x="370615" y="454027"/>
                </a:lnTo>
                <a:cubicBezTo>
                  <a:pt x="366005" y="458632"/>
                  <a:pt x="366927" y="466001"/>
                  <a:pt x="371537" y="469685"/>
                </a:cubicBezTo>
                <a:cubicBezTo>
                  <a:pt x="372459" y="470607"/>
                  <a:pt x="373381" y="471528"/>
                  <a:pt x="374303" y="471528"/>
                </a:cubicBezTo>
                <a:cubicBezTo>
                  <a:pt x="379836" y="476133"/>
                  <a:pt x="388135" y="475212"/>
                  <a:pt x="392745" y="470607"/>
                </a:cubicBezTo>
                <a:cubicBezTo>
                  <a:pt x="398278" y="466001"/>
                  <a:pt x="404732" y="463238"/>
                  <a:pt x="407499" y="465080"/>
                </a:cubicBezTo>
                <a:cubicBezTo>
                  <a:pt x="411187" y="466922"/>
                  <a:pt x="409343" y="472449"/>
                  <a:pt x="404732" y="477054"/>
                </a:cubicBezTo>
                <a:cubicBezTo>
                  <a:pt x="404732" y="477975"/>
                  <a:pt x="403810" y="477975"/>
                  <a:pt x="402888" y="478896"/>
                </a:cubicBezTo>
                <a:cubicBezTo>
                  <a:pt x="398278" y="483502"/>
                  <a:pt x="396434" y="489950"/>
                  <a:pt x="399200" y="492713"/>
                </a:cubicBezTo>
                <a:cubicBezTo>
                  <a:pt x="401966" y="495476"/>
                  <a:pt x="407499" y="493634"/>
                  <a:pt x="412109" y="489028"/>
                </a:cubicBezTo>
                <a:cubicBezTo>
                  <a:pt x="413953" y="488107"/>
                  <a:pt x="414875" y="486265"/>
                  <a:pt x="416720" y="485344"/>
                </a:cubicBezTo>
                <a:cubicBezTo>
                  <a:pt x="421330" y="479817"/>
                  <a:pt x="425940" y="477975"/>
                  <a:pt x="427785" y="478896"/>
                </a:cubicBezTo>
                <a:cubicBezTo>
                  <a:pt x="428707" y="480739"/>
                  <a:pt x="425940" y="485344"/>
                  <a:pt x="421330" y="490871"/>
                </a:cubicBezTo>
                <a:cubicBezTo>
                  <a:pt x="419486" y="491792"/>
                  <a:pt x="418564" y="493634"/>
                  <a:pt x="416720" y="494555"/>
                </a:cubicBezTo>
                <a:cubicBezTo>
                  <a:pt x="412109" y="499161"/>
                  <a:pt x="410265" y="504687"/>
                  <a:pt x="412109" y="507450"/>
                </a:cubicBezTo>
                <a:cubicBezTo>
                  <a:pt x="413953" y="509293"/>
                  <a:pt x="418564" y="506529"/>
                  <a:pt x="424096" y="501924"/>
                </a:cubicBezTo>
                <a:cubicBezTo>
                  <a:pt x="425018" y="501003"/>
                  <a:pt x="425940" y="499161"/>
                  <a:pt x="427785" y="498239"/>
                </a:cubicBezTo>
                <a:cubicBezTo>
                  <a:pt x="432395" y="493634"/>
                  <a:pt x="437928" y="490871"/>
                  <a:pt x="438850" y="492713"/>
                </a:cubicBezTo>
                <a:cubicBezTo>
                  <a:pt x="440694" y="494555"/>
                  <a:pt x="437928" y="500082"/>
                  <a:pt x="433317" y="504687"/>
                </a:cubicBezTo>
                <a:cubicBezTo>
                  <a:pt x="431473" y="505608"/>
                  <a:pt x="430551" y="507450"/>
                  <a:pt x="429629" y="508371"/>
                </a:cubicBezTo>
                <a:cubicBezTo>
                  <a:pt x="425018" y="512977"/>
                  <a:pt x="424096" y="520346"/>
                  <a:pt x="427785" y="524030"/>
                </a:cubicBezTo>
                <a:cubicBezTo>
                  <a:pt x="430551" y="527715"/>
                  <a:pt x="437928" y="526793"/>
                  <a:pt x="442538" y="521267"/>
                </a:cubicBezTo>
                <a:cubicBezTo>
                  <a:pt x="443460" y="520346"/>
                  <a:pt x="444382" y="520346"/>
                  <a:pt x="445304" y="519425"/>
                </a:cubicBezTo>
                <a:cubicBezTo>
                  <a:pt x="449915" y="514819"/>
                  <a:pt x="455447" y="512977"/>
                  <a:pt x="457292" y="514819"/>
                </a:cubicBezTo>
                <a:cubicBezTo>
                  <a:pt x="460058" y="517582"/>
                  <a:pt x="457292" y="524030"/>
                  <a:pt x="452681" y="528636"/>
                </a:cubicBezTo>
                <a:cubicBezTo>
                  <a:pt x="452681" y="528636"/>
                  <a:pt x="451759" y="529557"/>
                  <a:pt x="451759" y="529557"/>
                </a:cubicBezTo>
                <a:cubicBezTo>
                  <a:pt x="447149" y="534162"/>
                  <a:pt x="446226" y="540610"/>
                  <a:pt x="449915" y="543373"/>
                </a:cubicBezTo>
                <a:cubicBezTo>
                  <a:pt x="453603" y="545215"/>
                  <a:pt x="460058" y="543373"/>
                  <a:pt x="463746" y="539689"/>
                </a:cubicBezTo>
                <a:cubicBezTo>
                  <a:pt x="468357" y="535083"/>
                  <a:pt x="472045" y="532320"/>
                  <a:pt x="472045" y="533241"/>
                </a:cubicBezTo>
                <a:cubicBezTo>
                  <a:pt x="472967" y="533241"/>
                  <a:pt x="472967" y="534162"/>
                  <a:pt x="472967" y="534162"/>
                </a:cubicBezTo>
                <a:cubicBezTo>
                  <a:pt x="473889" y="535083"/>
                  <a:pt x="474811" y="536004"/>
                  <a:pt x="475733" y="536004"/>
                </a:cubicBezTo>
                <a:cubicBezTo>
                  <a:pt x="476655" y="536925"/>
                  <a:pt x="479422" y="533241"/>
                  <a:pt x="482188" y="526793"/>
                </a:cubicBezTo>
                <a:cubicBezTo>
                  <a:pt x="490487" y="501003"/>
                  <a:pt x="499708" y="473370"/>
                  <a:pt x="515383" y="452185"/>
                </a:cubicBezTo>
                <a:cubicBezTo>
                  <a:pt x="574397" y="375733"/>
                  <a:pt x="538436" y="269807"/>
                  <a:pt x="443460" y="254149"/>
                </a:cubicBezTo>
                <a:cubicBezTo>
                  <a:pt x="437006" y="252306"/>
                  <a:pt x="425940" y="252306"/>
                  <a:pt x="418564" y="254149"/>
                </a:cubicBezTo>
                <a:close/>
                <a:moveTo>
                  <a:pt x="437006" y="237569"/>
                </a:moveTo>
                <a:cubicBezTo>
                  <a:pt x="437006" y="237569"/>
                  <a:pt x="437928" y="237569"/>
                  <a:pt x="438850" y="237569"/>
                </a:cubicBezTo>
                <a:cubicBezTo>
                  <a:pt x="535669" y="244938"/>
                  <a:pt x="614047" y="354548"/>
                  <a:pt x="545812" y="442053"/>
                </a:cubicBezTo>
                <a:cubicBezTo>
                  <a:pt x="520916" y="476133"/>
                  <a:pt x="510773" y="571927"/>
                  <a:pt x="454525" y="569164"/>
                </a:cubicBezTo>
                <a:cubicBezTo>
                  <a:pt x="425018" y="567322"/>
                  <a:pt x="407499" y="535083"/>
                  <a:pt x="390901" y="514819"/>
                </a:cubicBezTo>
                <a:cubicBezTo>
                  <a:pt x="364160" y="483502"/>
                  <a:pt x="322666" y="471528"/>
                  <a:pt x="306069" y="430078"/>
                </a:cubicBezTo>
                <a:cubicBezTo>
                  <a:pt x="269185" y="333363"/>
                  <a:pt x="337420" y="244938"/>
                  <a:pt x="437006" y="237569"/>
                </a:cubicBezTo>
                <a:close/>
                <a:moveTo>
                  <a:pt x="204894" y="17786"/>
                </a:moveTo>
                <a:cubicBezTo>
                  <a:pt x="147067" y="23312"/>
                  <a:pt x="92225" y="55259"/>
                  <a:pt x="68004" y="110519"/>
                </a:cubicBezTo>
                <a:cubicBezTo>
                  <a:pt x="65236" y="116966"/>
                  <a:pt x="68004" y="118808"/>
                  <a:pt x="72617" y="113282"/>
                </a:cubicBezTo>
                <a:cubicBezTo>
                  <a:pt x="78154" y="107756"/>
                  <a:pt x="84612" y="102230"/>
                  <a:pt x="90149" y="96704"/>
                </a:cubicBezTo>
                <a:cubicBezTo>
                  <a:pt x="94762" y="92099"/>
                  <a:pt x="98453" y="88415"/>
                  <a:pt x="98453" y="89336"/>
                </a:cubicBezTo>
                <a:cubicBezTo>
                  <a:pt x="98453" y="89336"/>
                  <a:pt x="93839" y="93941"/>
                  <a:pt x="89226" y="98546"/>
                </a:cubicBezTo>
                <a:cubicBezTo>
                  <a:pt x="83690" y="103151"/>
                  <a:pt x="78154" y="108677"/>
                  <a:pt x="72617" y="114203"/>
                </a:cubicBezTo>
                <a:cubicBezTo>
                  <a:pt x="68004" y="118808"/>
                  <a:pt x="63390" y="123413"/>
                  <a:pt x="63390" y="123413"/>
                </a:cubicBezTo>
                <a:cubicBezTo>
                  <a:pt x="63390" y="123413"/>
                  <a:pt x="67081" y="119729"/>
                  <a:pt x="72617" y="115124"/>
                </a:cubicBezTo>
                <a:cubicBezTo>
                  <a:pt x="78154" y="109598"/>
                  <a:pt x="83690" y="104072"/>
                  <a:pt x="88303" y="99467"/>
                </a:cubicBezTo>
                <a:cubicBezTo>
                  <a:pt x="92917" y="94862"/>
                  <a:pt x="94762" y="95783"/>
                  <a:pt x="91994" y="102230"/>
                </a:cubicBezTo>
                <a:cubicBezTo>
                  <a:pt x="91071" y="104072"/>
                  <a:pt x="91071" y="105914"/>
                  <a:pt x="90149" y="106835"/>
                </a:cubicBezTo>
                <a:cubicBezTo>
                  <a:pt x="87380" y="113282"/>
                  <a:pt x="81844" y="122492"/>
                  <a:pt x="77231" y="128018"/>
                </a:cubicBezTo>
                <a:cubicBezTo>
                  <a:pt x="73540" y="130781"/>
                  <a:pt x="70772" y="134465"/>
                  <a:pt x="67081" y="138149"/>
                </a:cubicBezTo>
                <a:cubicBezTo>
                  <a:pt x="62468" y="142754"/>
                  <a:pt x="57854" y="151964"/>
                  <a:pt x="56932" y="159332"/>
                </a:cubicBezTo>
                <a:cubicBezTo>
                  <a:pt x="56932" y="163016"/>
                  <a:pt x="56932" y="166700"/>
                  <a:pt x="56009" y="171305"/>
                </a:cubicBezTo>
                <a:cubicBezTo>
                  <a:pt x="56009" y="177752"/>
                  <a:pt x="59700" y="179594"/>
                  <a:pt x="65236" y="174989"/>
                </a:cubicBezTo>
                <a:cubicBezTo>
                  <a:pt x="67081" y="173147"/>
                  <a:pt x="68004" y="171305"/>
                  <a:pt x="69849" y="169463"/>
                </a:cubicBezTo>
                <a:cubicBezTo>
                  <a:pt x="75385" y="164858"/>
                  <a:pt x="79076" y="163016"/>
                  <a:pt x="78154" y="164858"/>
                </a:cubicBezTo>
                <a:cubicBezTo>
                  <a:pt x="78154" y="166700"/>
                  <a:pt x="78154" y="167621"/>
                  <a:pt x="78154" y="169463"/>
                </a:cubicBezTo>
                <a:cubicBezTo>
                  <a:pt x="78154" y="170384"/>
                  <a:pt x="74463" y="174068"/>
                  <a:pt x="69849" y="178673"/>
                </a:cubicBezTo>
                <a:cubicBezTo>
                  <a:pt x="68004" y="180515"/>
                  <a:pt x="66159" y="181436"/>
                  <a:pt x="65236" y="183278"/>
                </a:cubicBezTo>
                <a:cubicBezTo>
                  <a:pt x="59700" y="187883"/>
                  <a:pt x="56009" y="197093"/>
                  <a:pt x="56009" y="204461"/>
                </a:cubicBezTo>
                <a:cubicBezTo>
                  <a:pt x="56009" y="209066"/>
                  <a:pt x="56009" y="214592"/>
                  <a:pt x="55086" y="220118"/>
                </a:cubicBezTo>
                <a:cubicBezTo>
                  <a:pt x="55086" y="226565"/>
                  <a:pt x="57854" y="228407"/>
                  <a:pt x="63390" y="223802"/>
                </a:cubicBezTo>
                <a:cubicBezTo>
                  <a:pt x="66159" y="220118"/>
                  <a:pt x="69849" y="216434"/>
                  <a:pt x="73540" y="212750"/>
                </a:cubicBezTo>
                <a:cubicBezTo>
                  <a:pt x="78154" y="208145"/>
                  <a:pt x="82767" y="206303"/>
                  <a:pt x="82767" y="208145"/>
                </a:cubicBezTo>
                <a:cubicBezTo>
                  <a:pt x="83690" y="209987"/>
                  <a:pt x="81844" y="216434"/>
                  <a:pt x="79999" y="222881"/>
                </a:cubicBezTo>
                <a:lnTo>
                  <a:pt x="79999" y="225644"/>
                </a:lnTo>
                <a:cubicBezTo>
                  <a:pt x="78154" y="232091"/>
                  <a:pt x="72617" y="241301"/>
                  <a:pt x="68004" y="245906"/>
                </a:cubicBezTo>
                <a:cubicBezTo>
                  <a:pt x="63390" y="250511"/>
                  <a:pt x="58777" y="255117"/>
                  <a:pt x="54164" y="259722"/>
                </a:cubicBezTo>
                <a:cubicBezTo>
                  <a:pt x="49550" y="265248"/>
                  <a:pt x="44014" y="274458"/>
                  <a:pt x="42169" y="280905"/>
                </a:cubicBezTo>
                <a:cubicBezTo>
                  <a:pt x="41246" y="282747"/>
                  <a:pt x="41246" y="285510"/>
                  <a:pt x="40323" y="288273"/>
                </a:cubicBezTo>
                <a:cubicBezTo>
                  <a:pt x="38478" y="294720"/>
                  <a:pt x="41246" y="295641"/>
                  <a:pt x="45859" y="291036"/>
                </a:cubicBezTo>
                <a:lnTo>
                  <a:pt x="58777" y="277221"/>
                </a:lnTo>
                <a:cubicBezTo>
                  <a:pt x="63390" y="271695"/>
                  <a:pt x="66159" y="273537"/>
                  <a:pt x="64313" y="279984"/>
                </a:cubicBezTo>
                <a:cubicBezTo>
                  <a:pt x="62468" y="286431"/>
                  <a:pt x="56932" y="295641"/>
                  <a:pt x="52318" y="300246"/>
                </a:cubicBezTo>
                <a:cubicBezTo>
                  <a:pt x="47705" y="304851"/>
                  <a:pt x="44014" y="308535"/>
                  <a:pt x="39401" y="313140"/>
                </a:cubicBezTo>
                <a:cubicBezTo>
                  <a:pt x="34787" y="317745"/>
                  <a:pt x="29251" y="326955"/>
                  <a:pt x="27406" y="333402"/>
                </a:cubicBezTo>
                <a:cubicBezTo>
                  <a:pt x="25560" y="339849"/>
                  <a:pt x="28328" y="340770"/>
                  <a:pt x="32942" y="336165"/>
                </a:cubicBezTo>
                <a:cubicBezTo>
                  <a:pt x="35710" y="333402"/>
                  <a:pt x="38478" y="330639"/>
                  <a:pt x="41246" y="327876"/>
                </a:cubicBezTo>
                <a:cubicBezTo>
                  <a:pt x="45859" y="323271"/>
                  <a:pt x="50473" y="317745"/>
                  <a:pt x="52318" y="316824"/>
                </a:cubicBezTo>
                <a:cubicBezTo>
                  <a:pt x="53241" y="315903"/>
                  <a:pt x="54164" y="314982"/>
                  <a:pt x="54164" y="315903"/>
                </a:cubicBezTo>
                <a:cubicBezTo>
                  <a:pt x="54164" y="316824"/>
                  <a:pt x="49550" y="321429"/>
                  <a:pt x="44937" y="326034"/>
                </a:cubicBezTo>
                <a:cubicBezTo>
                  <a:pt x="41246" y="330639"/>
                  <a:pt x="36632" y="334323"/>
                  <a:pt x="32019" y="338928"/>
                </a:cubicBezTo>
                <a:cubicBezTo>
                  <a:pt x="27406" y="343533"/>
                  <a:pt x="21869" y="352743"/>
                  <a:pt x="21869" y="359190"/>
                </a:cubicBezTo>
                <a:cubicBezTo>
                  <a:pt x="21869" y="361953"/>
                  <a:pt x="21869" y="363795"/>
                  <a:pt x="21869" y="365637"/>
                </a:cubicBezTo>
                <a:cubicBezTo>
                  <a:pt x="23715" y="372084"/>
                  <a:pt x="31096" y="372084"/>
                  <a:pt x="35710" y="367479"/>
                </a:cubicBezTo>
                <a:cubicBezTo>
                  <a:pt x="37555" y="366558"/>
                  <a:pt x="38478" y="364716"/>
                  <a:pt x="40323" y="362874"/>
                </a:cubicBezTo>
                <a:cubicBezTo>
                  <a:pt x="44937" y="358269"/>
                  <a:pt x="49550" y="357348"/>
                  <a:pt x="51396" y="360111"/>
                </a:cubicBezTo>
                <a:cubicBezTo>
                  <a:pt x="53241" y="363795"/>
                  <a:pt x="51396" y="369321"/>
                  <a:pt x="46782" y="373926"/>
                </a:cubicBezTo>
                <a:cubicBezTo>
                  <a:pt x="42169" y="377610"/>
                  <a:pt x="43091" y="383136"/>
                  <a:pt x="50473" y="382215"/>
                </a:cubicBezTo>
                <a:cubicBezTo>
                  <a:pt x="68004" y="382215"/>
                  <a:pt x="90149" y="374847"/>
                  <a:pt x="100298" y="372084"/>
                </a:cubicBezTo>
                <a:cubicBezTo>
                  <a:pt x="102144" y="371163"/>
                  <a:pt x="104912" y="371163"/>
                  <a:pt x="106757" y="370242"/>
                </a:cubicBezTo>
                <a:cubicBezTo>
                  <a:pt x="110448" y="369321"/>
                  <a:pt x="114138" y="368400"/>
                  <a:pt x="114138" y="368400"/>
                </a:cubicBezTo>
                <a:cubicBezTo>
                  <a:pt x="115061" y="367479"/>
                  <a:pt x="120597" y="366558"/>
                  <a:pt x="127056" y="364716"/>
                </a:cubicBezTo>
                <a:lnTo>
                  <a:pt x="133515" y="362874"/>
                </a:lnTo>
                <a:cubicBezTo>
                  <a:pt x="139974" y="361032"/>
                  <a:pt x="145510" y="360111"/>
                  <a:pt x="145510" y="360111"/>
                </a:cubicBezTo>
                <a:cubicBezTo>
                  <a:pt x="144587" y="361032"/>
                  <a:pt x="150123" y="360111"/>
                  <a:pt x="156582" y="358269"/>
                </a:cubicBezTo>
                <a:cubicBezTo>
                  <a:pt x="162118" y="357348"/>
                  <a:pt x="166732" y="356427"/>
                  <a:pt x="172268" y="355506"/>
                </a:cubicBezTo>
                <a:cubicBezTo>
                  <a:pt x="208253" y="349980"/>
                  <a:pt x="242393" y="358269"/>
                  <a:pt x="260846" y="317745"/>
                </a:cubicBezTo>
                <a:cubicBezTo>
                  <a:pt x="261769" y="314061"/>
                  <a:pt x="263614" y="311298"/>
                  <a:pt x="264537" y="307614"/>
                </a:cubicBezTo>
                <a:cubicBezTo>
                  <a:pt x="267305" y="303009"/>
                  <a:pt x="263614" y="300246"/>
                  <a:pt x="257156" y="302088"/>
                </a:cubicBezTo>
                <a:cubicBezTo>
                  <a:pt x="238702" y="307614"/>
                  <a:pt x="220248" y="308535"/>
                  <a:pt x="199949" y="307614"/>
                </a:cubicBezTo>
                <a:cubicBezTo>
                  <a:pt x="165809" y="304851"/>
                  <a:pt x="142742" y="310377"/>
                  <a:pt x="109525" y="319587"/>
                </a:cubicBezTo>
                <a:cubicBezTo>
                  <a:pt x="53241" y="333402"/>
                  <a:pt x="93839" y="262485"/>
                  <a:pt x="94762" y="240380"/>
                </a:cubicBezTo>
                <a:cubicBezTo>
                  <a:pt x="95685" y="193409"/>
                  <a:pt x="81844" y="151964"/>
                  <a:pt x="117829" y="113282"/>
                </a:cubicBezTo>
                <a:cubicBezTo>
                  <a:pt x="141819" y="86573"/>
                  <a:pt x="168577" y="71837"/>
                  <a:pt x="203640" y="65390"/>
                </a:cubicBezTo>
                <a:cubicBezTo>
                  <a:pt x="208253" y="64469"/>
                  <a:pt x="211944" y="63548"/>
                  <a:pt x="215634" y="63548"/>
                </a:cubicBezTo>
                <a:cubicBezTo>
                  <a:pt x="222093" y="62627"/>
                  <a:pt x="228552" y="61706"/>
                  <a:pt x="231320" y="59864"/>
                </a:cubicBezTo>
                <a:cubicBezTo>
                  <a:pt x="233166" y="58022"/>
                  <a:pt x="240547" y="55259"/>
                  <a:pt x="247006" y="54338"/>
                </a:cubicBezTo>
                <a:cubicBezTo>
                  <a:pt x="253465" y="53417"/>
                  <a:pt x="256233" y="56180"/>
                  <a:pt x="253465" y="58943"/>
                </a:cubicBezTo>
                <a:cubicBezTo>
                  <a:pt x="250697" y="62627"/>
                  <a:pt x="250697" y="65390"/>
                  <a:pt x="255310" y="66311"/>
                </a:cubicBezTo>
                <a:cubicBezTo>
                  <a:pt x="259001" y="67232"/>
                  <a:pt x="265460" y="65390"/>
                  <a:pt x="269151" y="61706"/>
                </a:cubicBezTo>
                <a:cubicBezTo>
                  <a:pt x="272841" y="58022"/>
                  <a:pt x="279300" y="55259"/>
                  <a:pt x="284836" y="56180"/>
                </a:cubicBezTo>
                <a:cubicBezTo>
                  <a:pt x="289450" y="57101"/>
                  <a:pt x="290372" y="61706"/>
                  <a:pt x="286682" y="66311"/>
                </a:cubicBezTo>
                <a:cubicBezTo>
                  <a:pt x="282068" y="70916"/>
                  <a:pt x="283914" y="76442"/>
                  <a:pt x="290372" y="80126"/>
                </a:cubicBezTo>
                <a:cubicBezTo>
                  <a:pt x="294986" y="81968"/>
                  <a:pt x="298677" y="84731"/>
                  <a:pt x="302367" y="87494"/>
                </a:cubicBezTo>
                <a:cubicBezTo>
                  <a:pt x="308826" y="91178"/>
                  <a:pt x="316208" y="91178"/>
                  <a:pt x="321744" y="85652"/>
                </a:cubicBezTo>
                <a:cubicBezTo>
                  <a:pt x="321744" y="85652"/>
                  <a:pt x="321744" y="85652"/>
                  <a:pt x="322667" y="84731"/>
                </a:cubicBezTo>
                <a:cubicBezTo>
                  <a:pt x="327280" y="80126"/>
                  <a:pt x="331894" y="77363"/>
                  <a:pt x="333739" y="78284"/>
                </a:cubicBezTo>
                <a:cubicBezTo>
                  <a:pt x="334662" y="78284"/>
                  <a:pt x="330971" y="82889"/>
                  <a:pt x="326357" y="88415"/>
                </a:cubicBezTo>
                <a:cubicBezTo>
                  <a:pt x="326357" y="88415"/>
                  <a:pt x="325435" y="88415"/>
                  <a:pt x="325435" y="89336"/>
                </a:cubicBezTo>
                <a:cubicBezTo>
                  <a:pt x="320821" y="93941"/>
                  <a:pt x="318976" y="100388"/>
                  <a:pt x="321744" y="103151"/>
                </a:cubicBezTo>
                <a:cubicBezTo>
                  <a:pt x="325435" y="105914"/>
                  <a:pt x="330971" y="104993"/>
                  <a:pt x="335584" y="100388"/>
                </a:cubicBezTo>
                <a:cubicBezTo>
                  <a:pt x="336507" y="99467"/>
                  <a:pt x="337430" y="98546"/>
                  <a:pt x="337430" y="98546"/>
                </a:cubicBezTo>
                <a:cubicBezTo>
                  <a:pt x="342966" y="93020"/>
                  <a:pt x="347579" y="90257"/>
                  <a:pt x="347579" y="91178"/>
                </a:cubicBezTo>
                <a:cubicBezTo>
                  <a:pt x="348502" y="92099"/>
                  <a:pt x="347579" y="94862"/>
                  <a:pt x="344811" y="97625"/>
                </a:cubicBezTo>
                <a:cubicBezTo>
                  <a:pt x="342966" y="99467"/>
                  <a:pt x="341120" y="100388"/>
                  <a:pt x="340198" y="102230"/>
                </a:cubicBezTo>
                <a:cubicBezTo>
                  <a:pt x="338352" y="104072"/>
                  <a:pt x="336507" y="104993"/>
                  <a:pt x="334662" y="106835"/>
                </a:cubicBezTo>
                <a:cubicBezTo>
                  <a:pt x="331894" y="109598"/>
                  <a:pt x="331894" y="114203"/>
                  <a:pt x="334662" y="117887"/>
                </a:cubicBezTo>
                <a:cubicBezTo>
                  <a:pt x="337430" y="121571"/>
                  <a:pt x="342966" y="121571"/>
                  <a:pt x="348502" y="116966"/>
                </a:cubicBezTo>
                <a:cubicBezTo>
                  <a:pt x="349425" y="116045"/>
                  <a:pt x="350347" y="115124"/>
                  <a:pt x="351270" y="114203"/>
                </a:cubicBezTo>
                <a:cubicBezTo>
                  <a:pt x="355884" y="109598"/>
                  <a:pt x="361420" y="106835"/>
                  <a:pt x="362342" y="109598"/>
                </a:cubicBezTo>
                <a:cubicBezTo>
                  <a:pt x="364188" y="111440"/>
                  <a:pt x="360497" y="116966"/>
                  <a:pt x="355884" y="121571"/>
                </a:cubicBezTo>
                <a:cubicBezTo>
                  <a:pt x="354961" y="122492"/>
                  <a:pt x="354038" y="123413"/>
                  <a:pt x="352193" y="124334"/>
                </a:cubicBezTo>
                <a:cubicBezTo>
                  <a:pt x="347579" y="128939"/>
                  <a:pt x="344811" y="136307"/>
                  <a:pt x="346657" y="140912"/>
                </a:cubicBezTo>
                <a:cubicBezTo>
                  <a:pt x="348502" y="146438"/>
                  <a:pt x="354038" y="146438"/>
                  <a:pt x="358652" y="141833"/>
                </a:cubicBezTo>
                <a:cubicBezTo>
                  <a:pt x="360497" y="139991"/>
                  <a:pt x="361420" y="139070"/>
                  <a:pt x="363265" y="137228"/>
                </a:cubicBezTo>
                <a:cubicBezTo>
                  <a:pt x="367878" y="132623"/>
                  <a:pt x="373415" y="132623"/>
                  <a:pt x="375260" y="137228"/>
                </a:cubicBezTo>
                <a:cubicBezTo>
                  <a:pt x="376183" y="141833"/>
                  <a:pt x="373415" y="149201"/>
                  <a:pt x="367878" y="153806"/>
                </a:cubicBezTo>
                <a:cubicBezTo>
                  <a:pt x="366033" y="156569"/>
                  <a:pt x="364188" y="158411"/>
                  <a:pt x="361420" y="160253"/>
                </a:cubicBezTo>
                <a:cubicBezTo>
                  <a:pt x="356806" y="164858"/>
                  <a:pt x="353115" y="174068"/>
                  <a:pt x="354038" y="180515"/>
                </a:cubicBezTo>
                <a:cubicBezTo>
                  <a:pt x="354038" y="186041"/>
                  <a:pt x="354038" y="190646"/>
                  <a:pt x="354038" y="196172"/>
                </a:cubicBezTo>
                <a:cubicBezTo>
                  <a:pt x="354038" y="202619"/>
                  <a:pt x="356806" y="204461"/>
                  <a:pt x="361420" y="199856"/>
                </a:cubicBezTo>
                <a:cubicBezTo>
                  <a:pt x="364188" y="197093"/>
                  <a:pt x="366956" y="194330"/>
                  <a:pt x="369724" y="191567"/>
                </a:cubicBezTo>
                <a:cubicBezTo>
                  <a:pt x="375260" y="186962"/>
                  <a:pt x="378951" y="183278"/>
                  <a:pt x="378951" y="183278"/>
                </a:cubicBezTo>
                <a:cubicBezTo>
                  <a:pt x="378951" y="183278"/>
                  <a:pt x="375260" y="187883"/>
                  <a:pt x="369724" y="192488"/>
                </a:cubicBezTo>
                <a:cubicBezTo>
                  <a:pt x="374337" y="187883"/>
                  <a:pt x="378951" y="185120"/>
                  <a:pt x="378028" y="186041"/>
                </a:cubicBezTo>
                <a:cubicBezTo>
                  <a:pt x="378028" y="187883"/>
                  <a:pt x="374337" y="192488"/>
                  <a:pt x="368801" y="197093"/>
                </a:cubicBezTo>
                <a:cubicBezTo>
                  <a:pt x="366033" y="199856"/>
                  <a:pt x="363265" y="202619"/>
                  <a:pt x="360497" y="205382"/>
                </a:cubicBezTo>
                <a:cubicBezTo>
                  <a:pt x="354961" y="209987"/>
                  <a:pt x="350347" y="218276"/>
                  <a:pt x="347579" y="222881"/>
                </a:cubicBezTo>
                <a:cubicBezTo>
                  <a:pt x="343889" y="227486"/>
                  <a:pt x="344811" y="227486"/>
                  <a:pt x="350347" y="223802"/>
                </a:cubicBezTo>
                <a:cubicBezTo>
                  <a:pt x="379873" y="207224"/>
                  <a:pt x="396482" y="177752"/>
                  <a:pt x="385410" y="141833"/>
                </a:cubicBezTo>
                <a:cubicBezTo>
                  <a:pt x="366033" y="86573"/>
                  <a:pt x="322667" y="34997"/>
                  <a:pt x="262692" y="21182"/>
                </a:cubicBezTo>
                <a:cubicBezTo>
                  <a:pt x="243777" y="17037"/>
                  <a:pt x="224170" y="15944"/>
                  <a:pt x="204894" y="17786"/>
                </a:cubicBezTo>
                <a:close/>
                <a:moveTo>
                  <a:pt x="232539" y="215"/>
                </a:moveTo>
                <a:cubicBezTo>
                  <a:pt x="247410" y="949"/>
                  <a:pt x="262461" y="3568"/>
                  <a:pt x="277455" y="8288"/>
                </a:cubicBezTo>
                <a:cubicBezTo>
                  <a:pt x="337430" y="27629"/>
                  <a:pt x="393714" y="71837"/>
                  <a:pt x="408477" y="135386"/>
                </a:cubicBezTo>
                <a:cubicBezTo>
                  <a:pt x="426008" y="209066"/>
                  <a:pt x="404786" y="219197"/>
                  <a:pt x="340198" y="243143"/>
                </a:cubicBezTo>
                <a:cubicBezTo>
                  <a:pt x="335584" y="244985"/>
                  <a:pt x="328203" y="246827"/>
                  <a:pt x="324512" y="243143"/>
                </a:cubicBezTo>
                <a:cubicBezTo>
                  <a:pt x="323589" y="241301"/>
                  <a:pt x="321744" y="240380"/>
                  <a:pt x="320821" y="239459"/>
                </a:cubicBezTo>
                <a:cubicBezTo>
                  <a:pt x="319899" y="238538"/>
                  <a:pt x="319899" y="237617"/>
                  <a:pt x="319899" y="236696"/>
                </a:cubicBezTo>
                <a:cubicBezTo>
                  <a:pt x="328203" y="206303"/>
                  <a:pt x="335584" y="174068"/>
                  <a:pt x="320821" y="144596"/>
                </a:cubicBezTo>
                <a:cubicBezTo>
                  <a:pt x="297754" y="99467"/>
                  <a:pt x="247006" y="61706"/>
                  <a:pt x="191645" y="80126"/>
                </a:cubicBezTo>
                <a:cubicBezTo>
                  <a:pt x="143665" y="96704"/>
                  <a:pt x="103066" y="146438"/>
                  <a:pt x="115061" y="199856"/>
                </a:cubicBezTo>
                <a:cubicBezTo>
                  <a:pt x="118752" y="215513"/>
                  <a:pt x="120597" y="230249"/>
                  <a:pt x="115984" y="245906"/>
                </a:cubicBezTo>
                <a:cubicBezTo>
                  <a:pt x="111370" y="261564"/>
                  <a:pt x="107680" y="276300"/>
                  <a:pt x="103066" y="291957"/>
                </a:cubicBezTo>
                <a:cubicBezTo>
                  <a:pt x="96607" y="315903"/>
                  <a:pt x="127979" y="301167"/>
                  <a:pt x="137206" y="299325"/>
                </a:cubicBezTo>
                <a:cubicBezTo>
                  <a:pt x="183340" y="287352"/>
                  <a:pt x="245161" y="300246"/>
                  <a:pt x="282991" y="278142"/>
                </a:cubicBezTo>
                <a:cubicBezTo>
                  <a:pt x="284836" y="277221"/>
                  <a:pt x="286682" y="276300"/>
                  <a:pt x="288527" y="276300"/>
                </a:cubicBezTo>
                <a:cubicBezTo>
                  <a:pt x="292218" y="275379"/>
                  <a:pt x="296831" y="275379"/>
                  <a:pt x="299599" y="276300"/>
                </a:cubicBezTo>
                <a:cubicBezTo>
                  <a:pt x="302367" y="277221"/>
                  <a:pt x="302367" y="280905"/>
                  <a:pt x="301445" y="281826"/>
                </a:cubicBezTo>
                <a:cubicBezTo>
                  <a:pt x="301445" y="281826"/>
                  <a:pt x="297754" y="287352"/>
                  <a:pt x="294986" y="292878"/>
                </a:cubicBezTo>
                <a:cubicBezTo>
                  <a:pt x="284836" y="315903"/>
                  <a:pt x="281146" y="348138"/>
                  <a:pt x="261769" y="361032"/>
                </a:cubicBezTo>
                <a:cubicBezTo>
                  <a:pt x="241470" y="373005"/>
                  <a:pt x="218403" y="370242"/>
                  <a:pt x="196258" y="369321"/>
                </a:cubicBezTo>
                <a:cubicBezTo>
                  <a:pt x="147355" y="366558"/>
                  <a:pt x="96607" y="385899"/>
                  <a:pt x="48627" y="397872"/>
                </a:cubicBezTo>
                <a:cubicBezTo>
                  <a:pt x="9874" y="408003"/>
                  <a:pt x="-6734" y="374847"/>
                  <a:pt x="2493" y="340770"/>
                </a:cubicBezTo>
                <a:cubicBezTo>
                  <a:pt x="18179" y="285510"/>
                  <a:pt x="25560" y="244985"/>
                  <a:pt x="28328" y="187883"/>
                </a:cubicBezTo>
                <a:cubicBezTo>
                  <a:pt x="33172" y="82314"/>
                  <a:pt x="128440" y="-4923"/>
                  <a:pt x="232539" y="215"/>
                </a:cubicBezTo>
                <a:close/>
              </a:path>
            </a:pathLst>
          </a:custGeom>
          <a:solidFill>
            <a:schemeClr val="bg1"/>
          </a:solidFill>
          <a:ln>
            <a:noFill/>
          </a:ln>
        </p:spPr>
      </p:sp>
      <p:sp>
        <p:nvSpPr>
          <p:cNvPr id="10" name="pinterest-logo_63774"/>
          <p:cNvSpPr>
            <a:spLocks noChangeAspect="1"/>
          </p:cNvSpPr>
          <p:nvPr/>
        </p:nvSpPr>
        <p:spPr bwMode="auto">
          <a:xfrm>
            <a:off x="710369" y="2088176"/>
            <a:ext cx="311230" cy="374287"/>
          </a:xfrm>
          <a:custGeom>
            <a:avLst/>
            <a:gdLst>
              <a:gd name="T0" fmla="*/ 1852 w 2241"/>
              <a:gd name="T1" fmla="*/ 370 h 2699"/>
              <a:gd name="T2" fmla="*/ 555 w 2241"/>
              <a:gd name="T3" fmla="*/ 310 h 2699"/>
              <a:gd name="T4" fmla="*/ 273 w 2241"/>
              <a:gd name="T5" fmla="*/ 1462 h 2699"/>
              <a:gd name="T6" fmla="*/ 502 w 2241"/>
              <a:gd name="T7" fmla="*/ 1602 h 2699"/>
              <a:gd name="T8" fmla="*/ 554 w 2241"/>
              <a:gd name="T9" fmla="*/ 1572 h 2699"/>
              <a:gd name="T10" fmla="*/ 596 w 2241"/>
              <a:gd name="T11" fmla="*/ 1424 h 2699"/>
              <a:gd name="T12" fmla="*/ 565 w 2241"/>
              <a:gd name="T13" fmla="*/ 1392 h 2699"/>
              <a:gd name="T14" fmla="*/ 727 w 2241"/>
              <a:gd name="T15" fmla="*/ 571 h 2699"/>
              <a:gd name="T16" fmla="*/ 1584 w 2241"/>
              <a:gd name="T17" fmla="*/ 425 h 2699"/>
              <a:gd name="T18" fmla="*/ 1763 w 2241"/>
              <a:gd name="T19" fmla="*/ 1056 h 2699"/>
              <a:gd name="T20" fmla="*/ 1390 w 2241"/>
              <a:gd name="T21" fmla="*/ 1675 h 2699"/>
              <a:gd name="T22" fmla="*/ 1138 w 2241"/>
              <a:gd name="T23" fmla="*/ 1613 h 2699"/>
              <a:gd name="T24" fmla="*/ 1118 w 2241"/>
              <a:gd name="T25" fmla="*/ 1320 h 2699"/>
              <a:gd name="T26" fmla="*/ 1162 w 2241"/>
              <a:gd name="T27" fmla="*/ 807 h 2699"/>
              <a:gd name="T28" fmla="*/ 781 w 2241"/>
              <a:gd name="T29" fmla="*/ 912 h 2699"/>
              <a:gd name="T30" fmla="*/ 776 w 2241"/>
              <a:gd name="T31" fmla="*/ 1284 h 2699"/>
              <a:gd name="T32" fmla="*/ 549 w 2241"/>
              <a:gd name="T33" fmla="*/ 2130 h 2699"/>
              <a:gd name="T34" fmla="*/ 532 w 2241"/>
              <a:gd name="T35" fmla="*/ 2525 h 2699"/>
              <a:gd name="T36" fmla="*/ 588 w 2241"/>
              <a:gd name="T37" fmla="*/ 2666 h 2699"/>
              <a:gd name="T38" fmla="*/ 634 w 2241"/>
              <a:gd name="T39" fmla="*/ 2680 h 2699"/>
              <a:gd name="T40" fmla="*/ 886 w 2241"/>
              <a:gd name="T41" fmla="*/ 2268 h 2699"/>
              <a:gd name="T42" fmla="*/ 942 w 2241"/>
              <a:gd name="T43" fmla="*/ 2009 h 2699"/>
              <a:gd name="T44" fmla="*/ 985 w 2241"/>
              <a:gd name="T45" fmla="*/ 1816 h 2699"/>
              <a:gd name="T46" fmla="*/ 986 w 2241"/>
              <a:gd name="T47" fmla="*/ 1816 h 2699"/>
              <a:gd name="T48" fmla="*/ 1284 w 2241"/>
              <a:gd name="T49" fmla="*/ 1955 h 2699"/>
              <a:gd name="T50" fmla="*/ 1756 w 2241"/>
              <a:gd name="T51" fmla="*/ 1838 h 2699"/>
              <a:gd name="T52" fmla="*/ 1815 w 2241"/>
              <a:gd name="T53" fmla="*/ 1790 h 2699"/>
              <a:gd name="T54" fmla="*/ 1975 w 2241"/>
              <a:gd name="T55" fmla="*/ 1634 h 2699"/>
              <a:gd name="T56" fmla="*/ 1852 w 2241"/>
              <a:gd name="T57" fmla="*/ 370 h 2699"/>
              <a:gd name="T58" fmla="*/ 509 w 2241"/>
              <a:gd name="T59" fmla="*/ 1454 h 2699"/>
              <a:gd name="T60" fmla="*/ 515 w 2241"/>
              <a:gd name="T61" fmla="*/ 1459 h 2699"/>
              <a:gd name="T62" fmla="*/ 511 w 2241"/>
              <a:gd name="T63" fmla="*/ 1469 h 2699"/>
              <a:gd name="T64" fmla="*/ 501 w 2241"/>
              <a:gd name="T65" fmla="*/ 1456 h 2699"/>
              <a:gd name="T66" fmla="*/ 501 w 2241"/>
              <a:gd name="T67" fmla="*/ 1445 h 2699"/>
              <a:gd name="T68" fmla="*/ 509 w 2241"/>
              <a:gd name="T69" fmla="*/ 1454 h 2699"/>
              <a:gd name="T70" fmla="*/ 343 w 2241"/>
              <a:gd name="T71" fmla="*/ 715 h 2699"/>
              <a:gd name="T72" fmla="*/ 279 w 2241"/>
              <a:gd name="T73" fmla="*/ 849 h 2699"/>
              <a:gd name="T74" fmla="*/ 335 w 2241"/>
              <a:gd name="T75" fmla="*/ 705 h 2699"/>
              <a:gd name="T76" fmla="*/ 346 w 2241"/>
              <a:gd name="T77" fmla="*/ 708 h 2699"/>
              <a:gd name="T78" fmla="*/ 343 w 2241"/>
              <a:gd name="T79" fmla="*/ 715 h 2699"/>
              <a:gd name="T80" fmla="*/ 1860 w 2241"/>
              <a:gd name="T81" fmla="*/ 530 h 2699"/>
              <a:gd name="T82" fmla="*/ 1846 w 2241"/>
              <a:gd name="T83" fmla="*/ 518 h 2699"/>
              <a:gd name="T84" fmla="*/ 1842 w 2241"/>
              <a:gd name="T85" fmla="*/ 513 h 2699"/>
              <a:gd name="T86" fmla="*/ 1836 w 2241"/>
              <a:gd name="T87" fmla="*/ 497 h 2699"/>
              <a:gd name="T88" fmla="*/ 1879 w 2241"/>
              <a:gd name="T89" fmla="*/ 557 h 2699"/>
              <a:gd name="T90" fmla="*/ 1860 w 2241"/>
              <a:gd name="T91" fmla="*/ 530 h 2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41" h="2699">
                <a:moveTo>
                  <a:pt x="1852" y="370"/>
                </a:moveTo>
                <a:cubicBezTo>
                  <a:pt x="1511" y="0"/>
                  <a:pt x="937" y="25"/>
                  <a:pt x="555" y="310"/>
                </a:cubicBezTo>
                <a:cubicBezTo>
                  <a:pt x="230" y="554"/>
                  <a:pt x="0" y="1094"/>
                  <a:pt x="273" y="1462"/>
                </a:cubicBezTo>
                <a:cubicBezTo>
                  <a:pt x="329" y="1537"/>
                  <a:pt x="411" y="1583"/>
                  <a:pt x="502" y="1602"/>
                </a:cubicBezTo>
                <a:cubicBezTo>
                  <a:pt x="526" y="1607"/>
                  <a:pt x="545" y="1595"/>
                  <a:pt x="554" y="1572"/>
                </a:cubicBezTo>
                <a:cubicBezTo>
                  <a:pt x="572" y="1523"/>
                  <a:pt x="592" y="1477"/>
                  <a:pt x="596" y="1424"/>
                </a:cubicBezTo>
                <a:cubicBezTo>
                  <a:pt x="598" y="1404"/>
                  <a:pt x="582" y="1393"/>
                  <a:pt x="565" y="1392"/>
                </a:cubicBezTo>
                <a:cubicBezTo>
                  <a:pt x="317" y="1119"/>
                  <a:pt x="485" y="780"/>
                  <a:pt x="727" y="571"/>
                </a:cubicBezTo>
                <a:cubicBezTo>
                  <a:pt x="941" y="385"/>
                  <a:pt x="1333" y="212"/>
                  <a:pt x="1584" y="425"/>
                </a:cubicBezTo>
                <a:cubicBezTo>
                  <a:pt x="1758" y="573"/>
                  <a:pt x="1771" y="848"/>
                  <a:pt x="1763" y="1056"/>
                </a:cubicBezTo>
                <a:cubicBezTo>
                  <a:pt x="1752" y="1317"/>
                  <a:pt x="1661" y="1592"/>
                  <a:pt x="1390" y="1675"/>
                </a:cubicBezTo>
                <a:cubicBezTo>
                  <a:pt x="1301" y="1702"/>
                  <a:pt x="1198" y="1692"/>
                  <a:pt x="1138" y="1613"/>
                </a:cubicBezTo>
                <a:cubicBezTo>
                  <a:pt x="1072" y="1524"/>
                  <a:pt x="1093" y="1417"/>
                  <a:pt x="1118" y="1320"/>
                </a:cubicBezTo>
                <a:cubicBezTo>
                  <a:pt x="1157" y="1169"/>
                  <a:pt x="1250" y="956"/>
                  <a:pt x="1162" y="807"/>
                </a:cubicBezTo>
                <a:cubicBezTo>
                  <a:pt x="1056" y="626"/>
                  <a:pt x="843" y="790"/>
                  <a:pt x="781" y="912"/>
                </a:cubicBezTo>
                <a:cubicBezTo>
                  <a:pt x="743" y="986"/>
                  <a:pt x="676" y="1223"/>
                  <a:pt x="776" y="1284"/>
                </a:cubicBezTo>
                <a:cubicBezTo>
                  <a:pt x="669" y="1552"/>
                  <a:pt x="598" y="1847"/>
                  <a:pt x="549" y="2130"/>
                </a:cubicBezTo>
                <a:cubicBezTo>
                  <a:pt x="528" y="2257"/>
                  <a:pt x="508" y="2397"/>
                  <a:pt x="532" y="2525"/>
                </a:cubicBezTo>
                <a:cubicBezTo>
                  <a:pt x="533" y="2532"/>
                  <a:pt x="560" y="2629"/>
                  <a:pt x="588" y="2666"/>
                </a:cubicBezTo>
                <a:cubicBezTo>
                  <a:pt x="584" y="2691"/>
                  <a:pt x="620" y="2699"/>
                  <a:pt x="634" y="2680"/>
                </a:cubicBezTo>
                <a:cubicBezTo>
                  <a:pt x="732" y="2550"/>
                  <a:pt x="832" y="2424"/>
                  <a:pt x="886" y="2268"/>
                </a:cubicBezTo>
                <a:cubicBezTo>
                  <a:pt x="914" y="2185"/>
                  <a:pt x="925" y="2094"/>
                  <a:pt x="942" y="2009"/>
                </a:cubicBezTo>
                <a:cubicBezTo>
                  <a:pt x="954" y="1948"/>
                  <a:pt x="979" y="1880"/>
                  <a:pt x="985" y="1816"/>
                </a:cubicBezTo>
                <a:cubicBezTo>
                  <a:pt x="985" y="1816"/>
                  <a:pt x="986" y="1816"/>
                  <a:pt x="986" y="1816"/>
                </a:cubicBezTo>
                <a:cubicBezTo>
                  <a:pt x="1070" y="1881"/>
                  <a:pt x="1184" y="1935"/>
                  <a:pt x="1284" y="1955"/>
                </a:cubicBezTo>
                <a:cubicBezTo>
                  <a:pt x="1442" y="1986"/>
                  <a:pt x="1627" y="1927"/>
                  <a:pt x="1756" y="1838"/>
                </a:cubicBezTo>
                <a:cubicBezTo>
                  <a:pt x="1776" y="1824"/>
                  <a:pt x="1796" y="1808"/>
                  <a:pt x="1815" y="1790"/>
                </a:cubicBezTo>
                <a:cubicBezTo>
                  <a:pt x="1874" y="1750"/>
                  <a:pt x="1928" y="1699"/>
                  <a:pt x="1975" y="1634"/>
                </a:cubicBezTo>
                <a:cubicBezTo>
                  <a:pt x="2241" y="1261"/>
                  <a:pt x="2151" y="696"/>
                  <a:pt x="1852" y="370"/>
                </a:cubicBezTo>
                <a:close/>
                <a:moveTo>
                  <a:pt x="509" y="1454"/>
                </a:moveTo>
                <a:cubicBezTo>
                  <a:pt x="511" y="1456"/>
                  <a:pt x="513" y="1458"/>
                  <a:pt x="515" y="1459"/>
                </a:cubicBezTo>
                <a:cubicBezTo>
                  <a:pt x="514" y="1463"/>
                  <a:pt x="512" y="1466"/>
                  <a:pt x="511" y="1469"/>
                </a:cubicBezTo>
                <a:cubicBezTo>
                  <a:pt x="508" y="1465"/>
                  <a:pt x="504" y="1460"/>
                  <a:pt x="501" y="1456"/>
                </a:cubicBezTo>
                <a:cubicBezTo>
                  <a:pt x="502" y="1452"/>
                  <a:pt x="502" y="1449"/>
                  <a:pt x="501" y="1445"/>
                </a:cubicBezTo>
                <a:cubicBezTo>
                  <a:pt x="503" y="1448"/>
                  <a:pt x="506" y="1451"/>
                  <a:pt x="509" y="1454"/>
                </a:cubicBezTo>
                <a:close/>
                <a:moveTo>
                  <a:pt x="343" y="715"/>
                </a:moveTo>
                <a:cubicBezTo>
                  <a:pt x="318" y="758"/>
                  <a:pt x="297" y="803"/>
                  <a:pt x="279" y="849"/>
                </a:cubicBezTo>
                <a:cubicBezTo>
                  <a:pt x="293" y="799"/>
                  <a:pt x="312" y="751"/>
                  <a:pt x="335" y="705"/>
                </a:cubicBezTo>
                <a:cubicBezTo>
                  <a:pt x="338" y="706"/>
                  <a:pt x="342" y="707"/>
                  <a:pt x="346" y="708"/>
                </a:cubicBezTo>
                <a:cubicBezTo>
                  <a:pt x="345" y="710"/>
                  <a:pt x="344" y="712"/>
                  <a:pt x="343" y="715"/>
                </a:cubicBezTo>
                <a:close/>
                <a:moveTo>
                  <a:pt x="1860" y="530"/>
                </a:moveTo>
                <a:cubicBezTo>
                  <a:pt x="1856" y="525"/>
                  <a:pt x="1851" y="521"/>
                  <a:pt x="1846" y="518"/>
                </a:cubicBezTo>
                <a:cubicBezTo>
                  <a:pt x="1845" y="516"/>
                  <a:pt x="1843" y="515"/>
                  <a:pt x="1842" y="513"/>
                </a:cubicBezTo>
                <a:cubicBezTo>
                  <a:pt x="1840" y="508"/>
                  <a:pt x="1838" y="502"/>
                  <a:pt x="1836" y="497"/>
                </a:cubicBezTo>
                <a:cubicBezTo>
                  <a:pt x="1851" y="516"/>
                  <a:pt x="1866" y="536"/>
                  <a:pt x="1879" y="557"/>
                </a:cubicBezTo>
                <a:cubicBezTo>
                  <a:pt x="1873" y="548"/>
                  <a:pt x="1866" y="539"/>
                  <a:pt x="1860" y="530"/>
                </a:cubicBezTo>
                <a:close/>
              </a:path>
            </a:pathLst>
          </a:custGeom>
          <a:solidFill>
            <a:schemeClr val="bg1"/>
          </a:solidFill>
          <a:ln>
            <a:noFill/>
          </a:ln>
        </p:spPr>
      </p:sp>
      <p:sp>
        <p:nvSpPr>
          <p:cNvPr id="7" name="任意多边形: 形状 6"/>
          <p:cNvSpPr/>
          <p:nvPr/>
        </p:nvSpPr>
        <p:spPr>
          <a:xfrm>
            <a:off x="710369" y="2826051"/>
            <a:ext cx="2670736" cy="3465419"/>
          </a:xfrm>
          <a:custGeom>
            <a:avLst/>
            <a:gdLst>
              <a:gd name="connsiteX0" fmla="*/ 17756 w 4536490"/>
              <a:gd name="connsiteY0" fmla="*/ 0 h 6871317"/>
              <a:gd name="connsiteX1" fmla="*/ 2618913 w 4536490"/>
              <a:gd name="connsiteY1" fmla="*/ 8878 h 6871317"/>
              <a:gd name="connsiteX2" fmla="*/ 4536490 w 4536490"/>
              <a:gd name="connsiteY2" fmla="*/ 6862439 h 6871317"/>
              <a:gd name="connsiteX3" fmla="*/ 0 w 4536490"/>
              <a:gd name="connsiteY3" fmla="*/ 6871317 h 6871317"/>
              <a:gd name="connsiteX4" fmla="*/ 17756 w 4536490"/>
              <a:gd name="connsiteY4" fmla="*/ 0 h 6871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90" h="6871317">
                <a:moveTo>
                  <a:pt x="17756" y="0"/>
                </a:moveTo>
                <a:lnTo>
                  <a:pt x="2618913" y="8878"/>
                </a:lnTo>
                <a:lnTo>
                  <a:pt x="4536490" y="6862439"/>
                </a:lnTo>
                <a:lnTo>
                  <a:pt x="0" y="6871317"/>
                </a:lnTo>
                <a:cubicBezTo>
                  <a:pt x="2959" y="4586797"/>
                  <a:pt x="5919" y="2302276"/>
                  <a:pt x="17756"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234462" y="2088176"/>
            <a:ext cx="2247169" cy="461665"/>
          </a:xfrm>
          <a:prstGeom prst="rect">
            <a:avLst/>
          </a:prstGeom>
          <a:noFill/>
        </p:spPr>
        <p:txBody>
          <a:bodyPr wrap="square" rtlCol="0">
            <a:spAutoFit/>
          </a:bodyPr>
          <a:lstStyle/>
          <a:p>
            <a:pPr algn="dist"/>
            <a:r>
              <a:rPr lang="en-US" altLang="zh-CN" sz="2400" dirty="0">
                <a:solidFill>
                  <a:srgbClr val="202D3A"/>
                </a:solidFill>
                <a:latin typeface="思源黑体 CN Medium" panose="020B0600000000000000" pitchFamily="34" charset="-122"/>
                <a:ea typeface="思源黑体 CN Medium" panose="020B0600000000000000" pitchFamily="34" charset="-122"/>
              </a:rPr>
              <a:t>TEXT HERE</a:t>
            </a:r>
            <a:endParaRPr lang="zh-CN" altLang="en-US" sz="2400" dirty="0">
              <a:solidFill>
                <a:srgbClr val="202D3A"/>
              </a:solidFill>
              <a:latin typeface="思源黑体 CN Medium" panose="020B0600000000000000" pitchFamily="34" charset="-122"/>
              <a:ea typeface="思源黑体 CN Medium" panose="020B0600000000000000" pitchFamily="34" charset="-122"/>
            </a:endParaRPr>
          </a:p>
        </p:txBody>
      </p:sp>
      <p:sp>
        <p:nvSpPr>
          <p:cNvPr id="11" name="矩形 10"/>
          <p:cNvSpPr/>
          <p:nvPr/>
        </p:nvSpPr>
        <p:spPr>
          <a:xfrm>
            <a:off x="8699994" y="2660628"/>
            <a:ext cx="1434345" cy="108000"/>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7211883" y="3538332"/>
            <a:ext cx="357809" cy="278296"/>
          </a:xfrm>
          <a:prstGeom prst="triangle">
            <a:avLst/>
          </a:prstGeom>
          <a:solidFill>
            <a:srgbClr val="4D6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7211883" y="4598517"/>
            <a:ext cx="357809" cy="278296"/>
          </a:xfrm>
          <a:prstGeom prst="triangle">
            <a:avLst/>
          </a:prstGeom>
          <a:solidFill>
            <a:srgbClr val="4D6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5400000">
            <a:off x="7207956" y="5658702"/>
            <a:ext cx="357809" cy="278296"/>
          </a:xfrm>
          <a:prstGeom prst="triangle">
            <a:avLst/>
          </a:prstGeom>
          <a:solidFill>
            <a:srgbClr val="4D6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7068970" y="5658703"/>
            <a:ext cx="357809" cy="278296"/>
          </a:xfrm>
          <a:prstGeom prst="triangle">
            <a:avLst/>
          </a:prstGeom>
          <a:solidFill>
            <a:srgbClr val="3C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5400000">
            <a:off x="6935595" y="5658703"/>
            <a:ext cx="357809" cy="278296"/>
          </a:xfrm>
          <a:prstGeom prst="triangle">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a:off x="7068807" y="4598518"/>
            <a:ext cx="357809" cy="278296"/>
          </a:xfrm>
          <a:prstGeom prst="triangle">
            <a:avLst/>
          </a:prstGeom>
          <a:solidFill>
            <a:srgbClr val="3C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700775" y="3415870"/>
            <a:ext cx="4343783" cy="523220"/>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
        <p:nvSpPr>
          <p:cNvPr id="22" name="文本框 21"/>
          <p:cNvSpPr txBox="1"/>
          <p:nvPr/>
        </p:nvSpPr>
        <p:spPr>
          <a:xfrm>
            <a:off x="7700775" y="4476055"/>
            <a:ext cx="4343783" cy="523220"/>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
        <p:nvSpPr>
          <p:cNvPr id="23" name="文本框 22"/>
          <p:cNvSpPr txBox="1"/>
          <p:nvPr/>
        </p:nvSpPr>
        <p:spPr>
          <a:xfrm>
            <a:off x="7700775" y="5536240"/>
            <a:ext cx="4343783" cy="523220"/>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360"/>
                                          </p:val>
                                        </p:tav>
                                        <p:tav tm="100000">
                                          <p:val>
                                            <p:fltVal val="0"/>
                                          </p:val>
                                        </p:tav>
                                      </p:tavLst>
                                    </p:anim>
                                    <p:animEffect transition="in" filter="fade">
                                      <p:cBhvr>
                                        <p:cTn id="24" dur="500"/>
                                        <p:tgtEl>
                                          <p:spTgt spid="8"/>
                                        </p:tgtEl>
                                      </p:cBhvr>
                                    </p:animEffect>
                                  </p:childTnLst>
                                </p:cTn>
                              </p:par>
                              <p:par>
                                <p:cTn id="25" presetID="49" presetClass="entr" presetSubtype="0" decel="10000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 calcmode="lin" valueType="num">
                                      <p:cBhvr>
                                        <p:cTn id="29" dur="500" fill="hold"/>
                                        <p:tgtEl>
                                          <p:spTgt spid="10"/>
                                        </p:tgtEl>
                                        <p:attrNameLst>
                                          <p:attrName>style.rotation</p:attrName>
                                        </p:attrNameLst>
                                      </p:cBhvr>
                                      <p:tavLst>
                                        <p:tav tm="0">
                                          <p:val>
                                            <p:fltVal val="360"/>
                                          </p:val>
                                        </p:tav>
                                        <p:tav tm="100000">
                                          <p:val>
                                            <p:fltVal val="0"/>
                                          </p:val>
                                        </p:tav>
                                      </p:tavLst>
                                    </p:anim>
                                    <p:animEffect transition="in" filter="fade">
                                      <p:cBhvr>
                                        <p:cTn id="30" dur="500"/>
                                        <p:tgtEl>
                                          <p:spTgt spid="10"/>
                                        </p:tgtEl>
                                      </p:cBhvr>
                                    </p:animEffect>
                                  </p:childTnLst>
                                </p:cTn>
                              </p:par>
                              <p:par>
                                <p:cTn id="31" presetID="49" presetClass="entr" presetSubtype="0" decel="10000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 calcmode="lin" valueType="num">
                                      <p:cBhvr>
                                        <p:cTn id="35" dur="500" fill="hold"/>
                                        <p:tgtEl>
                                          <p:spTgt spid="9"/>
                                        </p:tgtEl>
                                        <p:attrNameLst>
                                          <p:attrName>style.rotation</p:attrName>
                                        </p:attrNameLst>
                                      </p:cBhvr>
                                      <p:tavLst>
                                        <p:tav tm="0">
                                          <p:val>
                                            <p:fltVal val="360"/>
                                          </p:val>
                                        </p:tav>
                                        <p:tav tm="100000">
                                          <p:val>
                                            <p:fltVal val="0"/>
                                          </p:val>
                                        </p:tav>
                                      </p:tavLst>
                                    </p:anim>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randombar(horizontal)">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0-#ppt_w/2"/>
                                          </p:val>
                                        </p:tav>
                                        <p:tav tm="100000">
                                          <p:val>
                                            <p:strVal val="#ppt_x"/>
                                          </p:val>
                                        </p:tav>
                                      </p:tavLst>
                                    </p:anim>
                                    <p:anim calcmode="lin" valueType="num">
                                      <p:cBhvr additive="base">
                                        <p:cTn id="52" dur="500" fill="hold"/>
                                        <p:tgtEl>
                                          <p:spTgt spid="11"/>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42"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750"/>
                                        <p:tgtEl>
                                          <p:spTgt spid="21"/>
                                        </p:tgtEl>
                                      </p:cBhvr>
                                    </p:animEffect>
                                    <p:anim calcmode="lin" valueType="num">
                                      <p:cBhvr>
                                        <p:cTn id="57" dur="750" fill="hold"/>
                                        <p:tgtEl>
                                          <p:spTgt spid="21"/>
                                        </p:tgtEl>
                                        <p:attrNameLst>
                                          <p:attrName>ppt_x</p:attrName>
                                        </p:attrNameLst>
                                      </p:cBhvr>
                                      <p:tavLst>
                                        <p:tav tm="0">
                                          <p:val>
                                            <p:strVal val="#ppt_x"/>
                                          </p:val>
                                        </p:tav>
                                        <p:tav tm="100000">
                                          <p:val>
                                            <p:strVal val="#ppt_x"/>
                                          </p:val>
                                        </p:tav>
                                      </p:tavLst>
                                    </p:anim>
                                    <p:anim calcmode="lin" valueType="num">
                                      <p:cBhvr>
                                        <p:cTn id="58" dur="750" fill="hold"/>
                                        <p:tgtEl>
                                          <p:spTgt spid="21"/>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42" presetClass="entr" presetSubtype="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750"/>
                                        <p:tgtEl>
                                          <p:spTgt spid="22"/>
                                        </p:tgtEl>
                                      </p:cBhvr>
                                    </p:animEffect>
                                    <p:anim calcmode="lin" valueType="num">
                                      <p:cBhvr>
                                        <p:cTn id="63" dur="750" fill="hold"/>
                                        <p:tgtEl>
                                          <p:spTgt spid="22"/>
                                        </p:tgtEl>
                                        <p:attrNameLst>
                                          <p:attrName>ppt_x</p:attrName>
                                        </p:attrNameLst>
                                      </p:cBhvr>
                                      <p:tavLst>
                                        <p:tav tm="0">
                                          <p:val>
                                            <p:strVal val="#ppt_x"/>
                                          </p:val>
                                        </p:tav>
                                        <p:tav tm="100000">
                                          <p:val>
                                            <p:strVal val="#ppt_x"/>
                                          </p:val>
                                        </p:tav>
                                      </p:tavLst>
                                    </p:anim>
                                    <p:anim calcmode="lin" valueType="num">
                                      <p:cBhvr>
                                        <p:cTn id="64" dur="750" fill="hold"/>
                                        <p:tgtEl>
                                          <p:spTgt spid="22"/>
                                        </p:tgtEl>
                                        <p:attrNameLst>
                                          <p:attrName>ppt_y</p:attrName>
                                        </p:attrNameLst>
                                      </p:cBhvr>
                                      <p:tavLst>
                                        <p:tav tm="0">
                                          <p:val>
                                            <p:strVal val="#ppt_y+.1"/>
                                          </p:val>
                                        </p:tav>
                                        <p:tav tm="100000">
                                          <p:val>
                                            <p:strVal val="#ppt_y"/>
                                          </p:val>
                                        </p:tav>
                                      </p:tavLst>
                                    </p:anim>
                                  </p:childTnLst>
                                </p:cTn>
                              </p:par>
                            </p:childTnLst>
                          </p:cTn>
                        </p:par>
                        <p:par>
                          <p:cTn id="65" fill="hold">
                            <p:stCondLst>
                              <p:cond delay="2500"/>
                            </p:stCondLst>
                            <p:childTnLst>
                              <p:par>
                                <p:cTn id="66" presetID="42"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750"/>
                                        <p:tgtEl>
                                          <p:spTgt spid="23"/>
                                        </p:tgtEl>
                                      </p:cBhvr>
                                    </p:animEffect>
                                    <p:anim calcmode="lin" valueType="num">
                                      <p:cBhvr>
                                        <p:cTn id="69" dur="750" fill="hold"/>
                                        <p:tgtEl>
                                          <p:spTgt spid="23"/>
                                        </p:tgtEl>
                                        <p:attrNameLst>
                                          <p:attrName>ppt_x</p:attrName>
                                        </p:attrNameLst>
                                      </p:cBhvr>
                                      <p:tavLst>
                                        <p:tav tm="0">
                                          <p:val>
                                            <p:strVal val="#ppt_x"/>
                                          </p:val>
                                        </p:tav>
                                        <p:tav tm="100000">
                                          <p:val>
                                            <p:strVal val="#ppt_x"/>
                                          </p:val>
                                        </p:tav>
                                      </p:tavLst>
                                    </p:anim>
                                    <p:anim calcmode="lin" valueType="num">
                                      <p:cBhvr>
                                        <p:cTn id="70"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5" grpId="0"/>
      <p:bldP spid="11" grpId="0" animBg="1"/>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p:nvSpPr>
        <p:spPr>
          <a:xfrm>
            <a:off x="697523" y="474784"/>
            <a:ext cx="10796954" cy="5908431"/>
          </a:xfrm>
          <a:prstGeom prst="rect">
            <a:avLst/>
          </a:prstGeom>
          <a:solidFill>
            <a:srgbClr val="27333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4" name="等腰三角形 3"/>
          <p:cNvSpPr/>
          <p:nvPr/>
        </p:nvSpPr>
        <p:spPr>
          <a:xfrm>
            <a:off x="8737226" y="5802923"/>
            <a:ext cx="797169" cy="580292"/>
          </a:xfrm>
          <a:prstGeom prst="triangle">
            <a:avLst>
              <a:gd name="adj" fmla="val 50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refresh-user-profile_74230"/>
          <p:cNvSpPr>
            <a:spLocks noChangeAspect="1"/>
          </p:cNvSpPr>
          <p:nvPr/>
        </p:nvSpPr>
        <p:spPr bwMode="auto">
          <a:xfrm>
            <a:off x="4139601" y="3695036"/>
            <a:ext cx="390981" cy="388087"/>
          </a:xfrm>
          <a:custGeom>
            <a:avLst/>
            <a:gdLst>
              <a:gd name="connsiteX0" fmla="*/ 248648 w 607761"/>
              <a:gd name="connsiteY0" fmla="*/ 354873 h 603263"/>
              <a:gd name="connsiteX1" fmla="*/ 319771 w 607761"/>
              <a:gd name="connsiteY1" fmla="*/ 393616 h 603263"/>
              <a:gd name="connsiteX2" fmla="*/ 390990 w 607761"/>
              <a:gd name="connsiteY2" fmla="*/ 354873 h 603263"/>
              <a:gd name="connsiteX3" fmla="*/ 463739 w 607761"/>
              <a:gd name="connsiteY3" fmla="*/ 376439 h 603263"/>
              <a:gd name="connsiteX4" fmla="*/ 487447 w 607761"/>
              <a:gd name="connsiteY4" fmla="*/ 408311 h 603263"/>
              <a:gd name="connsiteX5" fmla="*/ 487447 w 607761"/>
              <a:gd name="connsiteY5" fmla="*/ 435889 h 603263"/>
              <a:gd name="connsiteX6" fmla="*/ 319771 w 607761"/>
              <a:gd name="connsiteY6" fmla="*/ 603263 h 603263"/>
              <a:gd name="connsiteX7" fmla="*/ 152191 w 607761"/>
              <a:gd name="connsiteY7" fmla="*/ 435889 h 603263"/>
              <a:gd name="connsiteX8" fmla="*/ 152191 w 607761"/>
              <a:gd name="connsiteY8" fmla="*/ 408311 h 603263"/>
              <a:gd name="connsiteX9" fmla="*/ 175899 w 607761"/>
              <a:gd name="connsiteY9" fmla="*/ 376439 h 603263"/>
              <a:gd name="connsiteX10" fmla="*/ 272423 w 607761"/>
              <a:gd name="connsiteY10" fmla="*/ 169851 h 603263"/>
              <a:gd name="connsiteX11" fmla="*/ 279592 w 607761"/>
              <a:gd name="connsiteY11" fmla="*/ 181497 h 603263"/>
              <a:gd name="connsiteX12" fmla="*/ 341246 w 607761"/>
              <a:gd name="connsiteY12" fmla="*/ 201352 h 603263"/>
              <a:gd name="connsiteX13" fmla="*/ 351187 w 607761"/>
              <a:gd name="connsiteY13" fmla="*/ 200970 h 603263"/>
              <a:gd name="connsiteX14" fmla="*/ 362657 w 607761"/>
              <a:gd name="connsiteY14" fmla="*/ 200398 h 603263"/>
              <a:gd name="connsiteX15" fmla="*/ 406627 w 607761"/>
              <a:gd name="connsiteY15" fmla="*/ 220921 h 603263"/>
              <a:gd name="connsiteX16" fmla="*/ 413414 w 607761"/>
              <a:gd name="connsiteY16" fmla="*/ 228557 h 603263"/>
              <a:gd name="connsiteX17" fmla="*/ 418671 w 607761"/>
              <a:gd name="connsiteY17" fmla="*/ 229989 h 603263"/>
              <a:gd name="connsiteX18" fmla="*/ 419627 w 607761"/>
              <a:gd name="connsiteY18" fmla="*/ 229894 h 603263"/>
              <a:gd name="connsiteX19" fmla="*/ 422495 w 607761"/>
              <a:gd name="connsiteY19" fmla="*/ 229226 h 603263"/>
              <a:gd name="connsiteX20" fmla="*/ 434826 w 607761"/>
              <a:gd name="connsiteY20" fmla="*/ 242781 h 603263"/>
              <a:gd name="connsiteX21" fmla="*/ 434157 w 607761"/>
              <a:gd name="connsiteY21" fmla="*/ 273041 h 603263"/>
              <a:gd name="connsiteX22" fmla="*/ 425745 w 607761"/>
              <a:gd name="connsiteY22" fmla="*/ 288218 h 603263"/>
              <a:gd name="connsiteX23" fmla="*/ 403282 w 607761"/>
              <a:gd name="connsiteY23" fmla="*/ 301009 h 603263"/>
              <a:gd name="connsiteX24" fmla="*/ 318783 w 607761"/>
              <a:gd name="connsiteY24" fmla="*/ 376325 h 603263"/>
              <a:gd name="connsiteX25" fmla="*/ 234379 w 607761"/>
              <a:gd name="connsiteY25" fmla="*/ 301009 h 603263"/>
              <a:gd name="connsiteX26" fmla="*/ 211916 w 607761"/>
              <a:gd name="connsiteY26" fmla="*/ 288218 h 603263"/>
              <a:gd name="connsiteX27" fmla="*/ 203505 w 607761"/>
              <a:gd name="connsiteY27" fmla="*/ 273041 h 603263"/>
              <a:gd name="connsiteX28" fmla="*/ 202740 w 607761"/>
              <a:gd name="connsiteY28" fmla="*/ 242781 h 603263"/>
              <a:gd name="connsiteX29" fmla="*/ 214784 w 607761"/>
              <a:gd name="connsiteY29" fmla="*/ 229321 h 603263"/>
              <a:gd name="connsiteX30" fmla="*/ 217651 w 607761"/>
              <a:gd name="connsiteY30" fmla="*/ 230180 h 603263"/>
              <a:gd name="connsiteX31" fmla="*/ 219085 w 607761"/>
              <a:gd name="connsiteY31" fmla="*/ 230276 h 603263"/>
              <a:gd name="connsiteX32" fmla="*/ 224916 w 607761"/>
              <a:gd name="connsiteY32" fmla="*/ 228653 h 603263"/>
              <a:gd name="connsiteX33" fmla="*/ 231034 w 607761"/>
              <a:gd name="connsiteY33" fmla="*/ 221303 h 603263"/>
              <a:gd name="connsiteX34" fmla="*/ 272423 w 607761"/>
              <a:gd name="connsiteY34" fmla="*/ 169851 h 603263"/>
              <a:gd name="connsiteX35" fmla="*/ 340086 w 607761"/>
              <a:gd name="connsiteY35" fmla="*/ 97592 h 603263"/>
              <a:gd name="connsiteX36" fmla="*/ 348307 w 607761"/>
              <a:gd name="connsiteY36" fmla="*/ 98261 h 603263"/>
              <a:gd name="connsiteX37" fmla="*/ 421722 w 607761"/>
              <a:gd name="connsiteY37" fmla="*/ 195371 h 603263"/>
              <a:gd name="connsiteX38" fmla="*/ 418663 w 607761"/>
              <a:gd name="connsiteY38" fmla="*/ 217715 h 603263"/>
              <a:gd name="connsiteX39" fmla="*/ 362646 w 607761"/>
              <a:gd name="connsiteY39" fmla="*/ 188019 h 603263"/>
              <a:gd name="connsiteX40" fmla="*/ 350123 w 607761"/>
              <a:gd name="connsiteY40" fmla="*/ 188592 h 603263"/>
              <a:gd name="connsiteX41" fmla="*/ 341233 w 607761"/>
              <a:gd name="connsiteY41" fmla="*/ 188974 h 603263"/>
              <a:gd name="connsiteX42" fmla="*/ 282348 w 607761"/>
              <a:gd name="connsiteY42" fmla="*/ 150588 h 603263"/>
              <a:gd name="connsiteX43" fmla="*/ 219066 w 607761"/>
              <a:gd name="connsiteY43" fmla="*/ 217906 h 603263"/>
              <a:gd name="connsiteX44" fmla="*/ 216963 w 607761"/>
              <a:gd name="connsiteY44" fmla="*/ 176369 h 603263"/>
              <a:gd name="connsiteX45" fmla="*/ 243633 w 607761"/>
              <a:gd name="connsiteY45" fmla="*/ 121560 h 603263"/>
              <a:gd name="connsiteX46" fmla="*/ 274987 w 607761"/>
              <a:gd name="connsiteY46" fmla="*/ 111629 h 603263"/>
              <a:gd name="connsiteX47" fmla="*/ 297547 w 607761"/>
              <a:gd name="connsiteY47" fmla="*/ 116594 h 603263"/>
              <a:gd name="connsiteX48" fmla="*/ 298407 w 607761"/>
              <a:gd name="connsiteY48" fmla="*/ 115735 h 603263"/>
              <a:gd name="connsiteX49" fmla="*/ 340086 w 607761"/>
              <a:gd name="connsiteY49" fmla="*/ 97592 h 603263"/>
              <a:gd name="connsiteX50" fmla="*/ 318890 w 607761"/>
              <a:gd name="connsiteY50" fmla="*/ 0 h 603263"/>
              <a:gd name="connsiteX51" fmla="*/ 607761 w 607761"/>
              <a:gd name="connsiteY51" fmla="*/ 288419 h 603263"/>
              <a:gd name="connsiteX52" fmla="*/ 574687 w 607761"/>
              <a:gd name="connsiteY52" fmla="*/ 422225 h 603263"/>
              <a:gd name="connsiteX53" fmla="*/ 556621 w 607761"/>
              <a:gd name="connsiteY53" fmla="*/ 433105 h 603263"/>
              <a:gd name="connsiteX54" fmla="*/ 547157 w 607761"/>
              <a:gd name="connsiteY54" fmla="*/ 430719 h 603263"/>
              <a:gd name="connsiteX55" fmla="*/ 538554 w 607761"/>
              <a:gd name="connsiteY55" fmla="*/ 403232 h 603263"/>
              <a:gd name="connsiteX56" fmla="*/ 566944 w 607761"/>
              <a:gd name="connsiteY56" fmla="*/ 288419 h 603263"/>
              <a:gd name="connsiteX57" fmla="*/ 318890 w 607761"/>
              <a:gd name="connsiteY57" fmla="*/ 40752 h 603263"/>
              <a:gd name="connsiteX58" fmla="*/ 70836 w 607761"/>
              <a:gd name="connsiteY58" fmla="*/ 288419 h 603263"/>
              <a:gd name="connsiteX59" fmla="*/ 81637 w 607761"/>
              <a:gd name="connsiteY59" fmla="*/ 359235 h 603263"/>
              <a:gd name="connsiteX60" fmla="*/ 99608 w 607761"/>
              <a:gd name="connsiteY60" fmla="*/ 338333 h 603263"/>
              <a:gd name="connsiteX61" fmla="*/ 117866 w 607761"/>
              <a:gd name="connsiteY61" fmla="*/ 334134 h 603263"/>
              <a:gd name="connsiteX62" fmla="*/ 127233 w 607761"/>
              <a:gd name="connsiteY62" fmla="*/ 350359 h 603263"/>
              <a:gd name="connsiteX63" fmla="*/ 116241 w 607761"/>
              <a:gd name="connsiteY63" fmla="*/ 448948 h 603263"/>
              <a:gd name="connsiteX64" fmla="*/ 100946 w 607761"/>
              <a:gd name="connsiteY64" fmla="*/ 468418 h 603263"/>
              <a:gd name="connsiteX65" fmla="*/ 76762 w 607761"/>
              <a:gd name="connsiteY65" fmla="*/ 463359 h 603263"/>
              <a:gd name="connsiteX66" fmla="*/ 4879 w 607761"/>
              <a:gd name="connsiteY66" fmla="*/ 394834 h 603263"/>
              <a:gd name="connsiteX67" fmla="*/ 1629 w 607761"/>
              <a:gd name="connsiteY67" fmla="*/ 376414 h 603263"/>
              <a:gd name="connsiteX68" fmla="*/ 18357 w 607761"/>
              <a:gd name="connsiteY68" fmla="*/ 367920 h 603263"/>
              <a:gd name="connsiteX69" fmla="*/ 42923 w 607761"/>
              <a:gd name="connsiteY69" fmla="*/ 371928 h 603263"/>
              <a:gd name="connsiteX70" fmla="*/ 30019 w 607761"/>
              <a:gd name="connsiteY70" fmla="*/ 288419 h 603263"/>
              <a:gd name="connsiteX71" fmla="*/ 318890 w 607761"/>
              <a:gd name="connsiteY71" fmla="*/ 0 h 60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7761" h="603263">
                <a:moveTo>
                  <a:pt x="248648" y="354873"/>
                </a:moveTo>
                <a:cubicBezTo>
                  <a:pt x="267958" y="377775"/>
                  <a:pt x="292335" y="393616"/>
                  <a:pt x="319771" y="393616"/>
                </a:cubicBezTo>
                <a:cubicBezTo>
                  <a:pt x="347303" y="393616"/>
                  <a:pt x="371680" y="377775"/>
                  <a:pt x="390990" y="354873"/>
                </a:cubicBezTo>
                <a:lnTo>
                  <a:pt x="463739" y="376439"/>
                </a:lnTo>
                <a:cubicBezTo>
                  <a:pt x="477792" y="380733"/>
                  <a:pt x="487447" y="393616"/>
                  <a:pt x="487447" y="408311"/>
                </a:cubicBezTo>
                <a:lnTo>
                  <a:pt x="487447" y="435889"/>
                </a:lnTo>
                <a:cubicBezTo>
                  <a:pt x="487447" y="528355"/>
                  <a:pt x="412404" y="603263"/>
                  <a:pt x="319771" y="603263"/>
                </a:cubicBezTo>
                <a:cubicBezTo>
                  <a:pt x="227234" y="603263"/>
                  <a:pt x="152191" y="528355"/>
                  <a:pt x="152191" y="435889"/>
                </a:cubicBezTo>
                <a:lnTo>
                  <a:pt x="152191" y="408311"/>
                </a:lnTo>
                <a:cubicBezTo>
                  <a:pt x="152191" y="393616"/>
                  <a:pt x="161846" y="380733"/>
                  <a:pt x="175899" y="376439"/>
                </a:cubicBezTo>
                <a:close/>
                <a:moveTo>
                  <a:pt x="272423" y="169851"/>
                </a:moveTo>
                <a:cubicBezTo>
                  <a:pt x="274143" y="174147"/>
                  <a:pt x="276533" y="177965"/>
                  <a:pt x="279592" y="181497"/>
                </a:cubicBezTo>
                <a:cubicBezTo>
                  <a:pt x="294312" y="197916"/>
                  <a:pt x="321268" y="201352"/>
                  <a:pt x="341246" y="201352"/>
                </a:cubicBezTo>
                <a:cubicBezTo>
                  <a:pt x="347268" y="201352"/>
                  <a:pt x="351187" y="200970"/>
                  <a:pt x="351187" y="200970"/>
                </a:cubicBezTo>
                <a:cubicBezTo>
                  <a:pt x="355201" y="200588"/>
                  <a:pt x="359025" y="200398"/>
                  <a:pt x="362657" y="200398"/>
                </a:cubicBezTo>
                <a:cubicBezTo>
                  <a:pt x="400032" y="200398"/>
                  <a:pt x="406436" y="220062"/>
                  <a:pt x="406627" y="220921"/>
                </a:cubicBezTo>
                <a:cubicBezTo>
                  <a:pt x="407679" y="224453"/>
                  <a:pt x="410260" y="227030"/>
                  <a:pt x="413414" y="228557"/>
                </a:cubicBezTo>
                <a:cubicBezTo>
                  <a:pt x="415039" y="229417"/>
                  <a:pt x="416760" y="229989"/>
                  <a:pt x="418671" y="229989"/>
                </a:cubicBezTo>
                <a:cubicBezTo>
                  <a:pt x="418958" y="229989"/>
                  <a:pt x="419245" y="229989"/>
                  <a:pt x="419627" y="229894"/>
                </a:cubicBezTo>
                <a:cubicBezTo>
                  <a:pt x="420679" y="229798"/>
                  <a:pt x="421539" y="229512"/>
                  <a:pt x="422495" y="229226"/>
                </a:cubicBezTo>
                <a:cubicBezTo>
                  <a:pt x="428326" y="231230"/>
                  <a:pt x="432532" y="236289"/>
                  <a:pt x="434826" y="242781"/>
                </a:cubicBezTo>
                <a:cubicBezTo>
                  <a:pt x="437884" y="251181"/>
                  <a:pt x="437980" y="262063"/>
                  <a:pt x="434157" y="273041"/>
                </a:cubicBezTo>
                <a:cubicBezTo>
                  <a:pt x="432054" y="278863"/>
                  <a:pt x="429090" y="283923"/>
                  <a:pt x="425745" y="288218"/>
                </a:cubicBezTo>
                <a:cubicBezTo>
                  <a:pt x="419245" y="296332"/>
                  <a:pt x="411120" y="301200"/>
                  <a:pt x="403282" y="301009"/>
                </a:cubicBezTo>
                <a:cubicBezTo>
                  <a:pt x="385598" y="341483"/>
                  <a:pt x="354437" y="376325"/>
                  <a:pt x="318783" y="376325"/>
                </a:cubicBezTo>
                <a:cubicBezTo>
                  <a:pt x="283224" y="376325"/>
                  <a:pt x="252063" y="341483"/>
                  <a:pt x="234379" y="301009"/>
                </a:cubicBezTo>
                <a:cubicBezTo>
                  <a:pt x="226541" y="301200"/>
                  <a:pt x="218321" y="296332"/>
                  <a:pt x="211916" y="288218"/>
                </a:cubicBezTo>
                <a:cubicBezTo>
                  <a:pt x="208475" y="283923"/>
                  <a:pt x="205512" y="278863"/>
                  <a:pt x="203505" y="273041"/>
                </a:cubicBezTo>
                <a:cubicBezTo>
                  <a:pt x="199681" y="262063"/>
                  <a:pt x="199681" y="251181"/>
                  <a:pt x="202740" y="242781"/>
                </a:cubicBezTo>
                <a:cubicBezTo>
                  <a:pt x="205034" y="236385"/>
                  <a:pt x="209144" y="231421"/>
                  <a:pt x="214784" y="229321"/>
                </a:cubicBezTo>
                <a:cubicBezTo>
                  <a:pt x="215740" y="229703"/>
                  <a:pt x="216600" y="230085"/>
                  <a:pt x="217651" y="230180"/>
                </a:cubicBezTo>
                <a:cubicBezTo>
                  <a:pt x="218129" y="230276"/>
                  <a:pt x="218607" y="230276"/>
                  <a:pt x="219085" y="230276"/>
                </a:cubicBezTo>
                <a:cubicBezTo>
                  <a:pt x="221188" y="230276"/>
                  <a:pt x="223100" y="229607"/>
                  <a:pt x="224916" y="228653"/>
                </a:cubicBezTo>
                <a:cubicBezTo>
                  <a:pt x="227784" y="227126"/>
                  <a:pt x="230078" y="224644"/>
                  <a:pt x="231034" y="221303"/>
                </a:cubicBezTo>
                <a:cubicBezTo>
                  <a:pt x="238681" y="195243"/>
                  <a:pt x="258563" y="178633"/>
                  <a:pt x="272423" y="169851"/>
                </a:cubicBezTo>
                <a:close/>
                <a:moveTo>
                  <a:pt x="340086" y="97592"/>
                </a:moveTo>
                <a:cubicBezTo>
                  <a:pt x="342858" y="97592"/>
                  <a:pt x="345535" y="97783"/>
                  <a:pt x="348307" y="98261"/>
                </a:cubicBezTo>
                <a:cubicBezTo>
                  <a:pt x="395338" y="105040"/>
                  <a:pt x="428031" y="148391"/>
                  <a:pt x="421722" y="195371"/>
                </a:cubicBezTo>
                <a:lnTo>
                  <a:pt x="418663" y="217715"/>
                </a:lnTo>
                <a:cubicBezTo>
                  <a:pt x="418663" y="217715"/>
                  <a:pt x="411302" y="188019"/>
                  <a:pt x="362646" y="188019"/>
                </a:cubicBezTo>
                <a:cubicBezTo>
                  <a:pt x="358726" y="188019"/>
                  <a:pt x="354520" y="188210"/>
                  <a:pt x="350123" y="188592"/>
                </a:cubicBezTo>
                <a:cubicBezTo>
                  <a:pt x="350123" y="188592"/>
                  <a:pt x="346586" y="188974"/>
                  <a:pt x="341233" y="188974"/>
                </a:cubicBezTo>
                <a:cubicBezTo>
                  <a:pt x="322019" y="188974"/>
                  <a:pt x="278524" y="185154"/>
                  <a:pt x="282348" y="150588"/>
                </a:cubicBezTo>
                <a:cubicBezTo>
                  <a:pt x="282348" y="150588"/>
                  <a:pt x="233213" y="169685"/>
                  <a:pt x="219066" y="217906"/>
                </a:cubicBezTo>
                <a:lnTo>
                  <a:pt x="216963" y="176369"/>
                </a:lnTo>
                <a:cubicBezTo>
                  <a:pt x="215911" y="154789"/>
                  <a:pt x="225948" y="134068"/>
                  <a:pt x="243633" y="121560"/>
                </a:cubicBezTo>
                <a:cubicBezTo>
                  <a:pt x="253001" y="115066"/>
                  <a:pt x="263994" y="111629"/>
                  <a:pt x="274987" y="111629"/>
                </a:cubicBezTo>
                <a:cubicBezTo>
                  <a:pt x="282635" y="111629"/>
                  <a:pt x="290378" y="113252"/>
                  <a:pt x="297547" y="116594"/>
                </a:cubicBezTo>
                <a:lnTo>
                  <a:pt x="298407" y="115735"/>
                </a:lnTo>
                <a:cubicBezTo>
                  <a:pt x="309305" y="104085"/>
                  <a:pt x="324409" y="97592"/>
                  <a:pt x="340086" y="97592"/>
                </a:cubicBezTo>
                <a:close/>
                <a:moveTo>
                  <a:pt x="318890" y="0"/>
                </a:moveTo>
                <a:cubicBezTo>
                  <a:pt x="478142" y="0"/>
                  <a:pt x="607761" y="129321"/>
                  <a:pt x="607761" y="288419"/>
                </a:cubicBezTo>
                <a:cubicBezTo>
                  <a:pt x="607761" y="335470"/>
                  <a:pt x="596673" y="380422"/>
                  <a:pt x="574687" y="422225"/>
                </a:cubicBezTo>
                <a:cubicBezTo>
                  <a:pt x="571055" y="429097"/>
                  <a:pt x="563981" y="433105"/>
                  <a:pt x="556621" y="433105"/>
                </a:cubicBezTo>
                <a:cubicBezTo>
                  <a:pt x="553466" y="433105"/>
                  <a:pt x="550216" y="432341"/>
                  <a:pt x="547157" y="430719"/>
                </a:cubicBezTo>
                <a:cubicBezTo>
                  <a:pt x="537120" y="425565"/>
                  <a:pt x="533297" y="413254"/>
                  <a:pt x="538554" y="403232"/>
                </a:cubicBezTo>
                <a:cubicBezTo>
                  <a:pt x="557385" y="367443"/>
                  <a:pt x="566944" y="328790"/>
                  <a:pt x="566944" y="288419"/>
                </a:cubicBezTo>
                <a:cubicBezTo>
                  <a:pt x="566944" y="151845"/>
                  <a:pt x="455678" y="40752"/>
                  <a:pt x="318890" y="40752"/>
                </a:cubicBezTo>
                <a:cubicBezTo>
                  <a:pt x="182102" y="40752"/>
                  <a:pt x="70836" y="151845"/>
                  <a:pt x="70836" y="288419"/>
                </a:cubicBezTo>
                <a:cubicBezTo>
                  <a:pt x="70836" y="312756"/>
                  <a:pt x="74755" y="336329"/>
                  <a:pt x="81637" y="359235"/>
                </a:cubicBezTo>
                <a:lnTo>
                  <a:pt x="99608" y="338333"/>
                </a:lnTo>
                <a:cubicBezTo>
                  <a:pt x="104101" y="333084"/>
                  <a:pt x="111461" y="331462"/>
                  <a:pt x="117866" y="334134"/>
                </a:cubicBezTo>
                <a:cubicBezTo>
                  <a:pt x="124174" y="336902"/>
                  <a:pt x="127998" y="343487"/>
                  <a:pt x="127233" y="350359"/>
                </a:cubicBezTo>
                <a:lnTo>
                  <a:pt x="116241" y="448948"/>
                </a:lnTo>
                <a:cubicBezTo>
                  <a:pt x="115285" y="457824"/>
                  <a:pt x="109358" y="465364"/>
                  <a:pt x="100946" y="468418"/>
                </a:cubicBezTo>
                <a:cubicBezTo>
                  <a:pt x="92630" y="471376"/>
                  <a:pt x="83262" y="469467"/>
                  <a:pt x="76762" y="463359"/>
                </a:cubicBezTo>
                <a:lnTo>
                  <a:pt x="4879" y="394834"/>
                </a:lnTo>
                <a:cubicBezTo>
                  <a:pt x="-92" y="390062"/>
                  <a:pt x="-1430" y="382617"/>
                  <a:pt x="1629" y="376414"/>
                </a:cubicBezTo>
                <a:cubicBezTo>
                  <a:pt x="4688" y="370210"/>
                  <a:pt x="11475" y="366774"/>
                  <a:pt x="18357" y="367920"/>
                </a:cubicBezTo>
                <a:lnTo>
                  <a:pt x="42923" y="371928"/>
                </a:lnTo>
                <a:cubicBezTo>
                  <a:pt x="34703" y="345014"/>
                  <a:pt x="30019" y="317146"/>
                  <a:pt x="30019" y="288419"/>
                </a:cubicBezTo>
                <a:cubicBezTo>
                  <a:pt x="30019" y="129321"/>
                  <a:pt x="159638" y="0"/>
                  <a:pt x="318890" y="0"/>
                </a:cubicBezTo>
                <a:close/>
              </a:path>
            </a:pathLst>
          </a:custGeom>
          <a:ln>
            <a:noFill/>
          </a:ln>
        </p:spPr>
      </p:sp>
      <p:sp useBgFill="1">
        <p:nvSpPr>
          <p:cNvPr id="6" name="gavel_68022"/>
          <p:cNvSpPr>
            <a:spLocks noChangeAspect="1"/>
          </p:cNvSpPr>
          <p:nvPr/>
        </p:nvSpPr>
        <p:spPr bwMode="auto">
          <a:xfrm>
            <a:off x="1310257" y="3766634"/>
            <a:ext cx="390981" cy="316489"/>
          </a:xfrm>
          <a:custGeom>
            <a:avLst/>
            <a:gdLst>
              <a:gd name="T0" fmla="*/ 6796 w 6895"/>
              <a:gd name="T1" fmla="*/ 3616 h 5590"/>
              <a:gd name="T2" fmla="*/ 6657 w 6895"/>
              <a:gd name="T3" fmla="*/ 3852 h 5590"/>
              <a:gd name="T4" fmla="*/ 6184 w 6895"/>
              <a:gd name="T5" fmla="*/ 3983 h 5590"/>
              <a:gd name="T6" fmla="*/ 2871 w 6895"/>
              <a:gd name="T7" fmla="*/ 2066 h 5590"/>
              <a:gd name="T8" fmla="*/ 2544 w 6895"/>
              <a:gd name="T9" fmla="*/ 2628 h 5590"/>
              <a:gd name="T10" fmla="*/ 2071 w 6895"/>
              <a:gd name="T11" fmla="*/ 2759 h 5590"/>
              <a:gd name="T12" fmla="*/ 1835 w 6895"/>
              <a:gd name="T13" fmla="*/ 2620 h 5590"/>
              <a:gd name="T14" fmla="*/ 1704 w 6895"/>
              <a:gd name="T15" fmla="*/ 2147 h 5590"/>
              <a:gd name="T16" fmla="*/ 2839 w 6895"/>
              <a:gd name="T17" fmla="*/ 180 h 5590"/>
              <a:gd name="T18" fmla="*/ 3116 w 6895"/>
              <a:gd name="T19" fmla="*/ 8 h 5590"/>
              <a:gd name="T20" fmla="*/ 3116 w 6895"/>
              <a:gd name="T21" fmla="*/ 8 h 5590"/>
              <a:gd name="T22" fmla="*/ 3312 w 6895"/>
              <a:gd name="T23" fmla="*/ 58 h 5590"/>
              <a:gd name="T24" fmla="*/ 3548 w 6895"/>
              <a:gd name="T25" fmla="*/ 188 h 5590"/>
              <a:gd name="T26" fmla="*/ 3679 w 6895"/>
              <a:gd name="T27" fmla="*/ 670 h 5590"/>
              <a:gd name="T28" fmla="*/ 3352 w 6895"/>
              <a:gd name="T29" fmla="*/ 1232 h 5590"/>
              <a:gd name="T30" fmla="*/ 6665 w 6895"/>
              <a:gd name="T31" fmla="*/ 3150 h 5590"/>
              <a:gd name="T32" fmla="*/ 6796 w 6895"/>
              <a:gd name="T33" fmla="*/ 3616 h 5590"/>
              <a:gd name="T34" fmla="*/ 4340 w 6895"/>
              <a:gd name="T35" fmla="*/ 4930 h 5590"/>
              <a:gd name="T36" fmla="*/ 4144 w 6895"/>
              <a:gd name="T37" fmla="*/ 4930 h 5590"/>
              <a:gd name="T38" fmla="*/ 4144 w 6895"/>
              <a:gd name="T39" fmla="*/ 4310 h 5590"/>
              <a:gd name="T40" fmla="*/ 3801 w 6895"/>
              <a:gd name="T41" fmla="*/ 3959 h 5590"/>
              <a:gd name="T42" fmla="*/ 783 w 6895"/>
              <a:gd name="T43" fmla="*/ 3959 h 5590"/>
              <a:gd name="T44" fmla="*/ 432 w 6895"/>
              <a:gd name="T45" fmla="*/ 4310 h 5590"/>
              <a:gd name="T46" fmla="*/ 432 w 6895"/>
              <a:gd name="T47" fmla="*/ 4930 h 5590"/>
              <a:gd name="T48" fmla="*/ 236 w 6895"/>
              <a:gd name="T49" fmla="*/ 4930 h 5590"/>
              <a:gd name="T50" fmla="*/ 0 w 6895"/>
              <a:gd name="T51" fmla="*/ 5166 h 5590"/>
              <a:gd name="T52" fmla="*/ 0 w 6895"/>
              <a:gd name="T53" fmla="*/ 5354 h 5590"/>
              <a:gd name="T54" fmla="*/ 236 w 6895"/>
              <a:gd name="T55" fmla="*/ 5590 h 5590"/>
              <a:gd name="T56" fmla="*/ 4332 w 6895"/>
              <a:gd name="T57" fmla="*/ 5590 h 5590"/>
              <a:gd name="T58" fmla="*/ 4568 w 6895"/>
              <a:gd name="T59" fmla="*/ 5354 h 5590"/>
              <a:gd name="T60" fmla="*/ 4568 w 6895"/>
              <a:gd name="T61" fmla="*/ 5166 h 5590"/>
              <a:gd name="T62" fmla="*/ 4340 w 6895"/>
              <a:gd name="T63" fmla="*/ 4930 h 5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95" h="5590">
                <a:moveTo>
                  <a:pt x="6796" y="3616"/>
                </a:moveTo>
                <a:lnTo>
                  <a:pt x="6657" y="3852"/>
                </a:lnTo>
                <a:cubicBezTo>
                  <a:pt x="6560" y="4024"/>
                  <a:pt x="6347" y="4080"/>
                  <a:pt x="6184" y="3983"/>
                </a:cubicBezTo>
                <a:lnTo>
                  <a:pt x="2871" y="2066"/>
                </a:lnTo>
                <a:lnTo>
                  <a:pt x="2544" y="2628"/>
                </a:lnTo>
                <a:cubicBezTo>
                  <a:pt x="2447" y="2800"/>
                  <a:pt x="2233" y="2856"/>
                  <a:pt x="2071" y="2759"/>
                </a:cubicBezTo>
                <a:lnTo>
                  <a:pt x="1835" y="2620"/>
                </a:lnTo>
                <a:cubicBezTo>
                  <a:pt x="1663" y="2523"/>
                  <a:pt x="1607" y="2310"/>
                  <a:pt x="1704" y="2147"/>
                </a:cubicBezTo>
                <a:lnTo>
                  <a:pt x="2839" y="180"/>
                </a:lnTo>
                <a:cubicBezTo>
                  <a:pt x="2896" y="74"/>
                  <a:pt x="3001" y="18"/>
                  <a:pt x="3116" y="8"/>
                </a:cubicBezTo>
                <a:lnTo>
                  <a:pt x="3116" y="8"/>
                </a:lnTo>
                <a:cubicBezTo>
                  <a:pt x="3181" y="0"/>
                  <a:pt x="3255" y="16"/>
                  <a:pt x="3312" y="58"/>
                </a:cubicBezTo>
                <a:lnTo>
                  <a:pt x="3548" y="188"/>
                </a:lnTo>
                <a:cubicBezTo>
                  <a:pt x="3720" y="286"/>
                  <a:pt x="3776" y="499"/>
                  <a:pt x="3679" y="670"/>
                </a:cubicBezTo>
                <a:lnTo>
                  <a:pt x="3352" y="1232"/>
                </a:lnTo>
                <a:lnTo>
                  <a:pt x="6665" y="3150"/>
                </a:lnTo>
                <a:cubicBezTo>
                  <a:pt x="6837" y="3232"/>
                  <a:pt x="6895" y="3452"/>
                  <a:pt x="6796" y="3616"/>
                </a:cubicBezTo>
                <a:close/>
                <a:moveTo>
                  <a:pt x="4340" y="4930"/>
                </a:moveTo>
                <a:lnTo>
                  <a:pt x="4144" y="4930"/>
                </a:lnTo>
                <a:lnTo>
                  <a:pt x="4144" y="4310"/>
                </a:lnTo>
                <a:cubicBezTo>
                  <a:pt x="4144" y="4114"/>
                  <a:pt x="3989" y="3959"/>
                  <a:pt x="3801" y="3959"/>
                </a:cubicBezTo>
                <a:lnTo>
                  <a:pt x="783" y="3959"/>
                </a:lnTo>
                <a:cubicBezTo>
                  <a:pt x="587" y="3959"/>
                  <a:pt x="432" y="4114"/>
                  <a:pt x="432" y="4310"/>
                </a:cubicBezTo>
                <a:lnTo>
                  <a:pt x="432" y="4930"/>
                </a:lnTo>
                <a:lnTo>
                  <a:pt x="236" y="4930"/>
                </a:lnTo>
                <a:cubicBezTo>
                  <a:pt x="105" y="4930"/>
                  <a:pt x="0" y="5036"/>
                  <a:pt x="0" y="5166"/>
                </a:cubicBezTo>
                <a:lnTo>
                  <a:pt x="0" y="5354"/>
                </a:lnTo>
                <a:cubicBezTo>
                  <a:pt x="0" y="5484"/>
                  <a:pt x="107" y="5590"/>
                  <a:pt x="236" y="5590"/>
                </a:cubicBezTo>
                <a:lnTo>
                  <a:pt x="4332" y="5590"/>
                </a:lnTo>
                <a:cubicBezTo>
                  <a:pt x="4463" y="5590"/>
                  <a:pt x="4568" y="5483"/>
                  <a:pt x="4568" y="5354"/>
                </a:cubicBezTo>
                <a:lnTo>
                  <a:pt x="4568" y="5166"/>
                </a:lnTo>
                <a:cubicBezTo>
                  <a:pt x="4576" y="5036"/>
                  <a:pt x="4471" y="4930"/>
                  <a:pt x="4340" y="4930"/>
                </a:cubicBezTo>
                <a:close/>
              </a:path>
            </a:pathLst>
          </a:custGeom>
          <a:ln>
            <a:noFill/>
          </a:ln>
        </p:spPr>
      </p:sp>
      <p:sp useBgFill="1">
        <p:nvSpPr>
          <p:cNvPr id="7" name="graduation-hat_2228"/>
          <p:cNvSpPr>
            <a:spLocks noChangeAspect="1"/>
          </p:cNvSpPr>
          <p:nvPr/>
        </p:nvSpPr>
        <p:spPr bwMode="auto">
          <a:xfrm>
            <a:off x="4139601" y="1228487"/>
            <a:ext cx="390981" cy="293303"/>
          </a:xfrm>
          <a:custGeom>
            <a:avLst/>
            <a:gdLst>
              <a:gd name="connsiteX0" fmla="*/ 106136 w 592324"/>
              <a:gd name="connsiteY0" fmla="*/ 193859 h 444346"/>
              <a:gd name="connsiteX1" fmla="*/ 294818 w 592324"/>
              <a:gd name="connsiteY1" fmla="*/ 307482 h 444346"/>
              <a:gd name="connsiteX2" fmla="*/ 488669 w 592324"/>
              <a:gd name="connsiteY2" fmla="*/ 193859 h 444346"/>
              <a:gd name="connsiteX3" fmla="*/ 504178 w 592324"/>
              <a:gd name="connsiteY3" fmla="*/ 284241 h 444346"/>
              <a:gd name="connsiteX4" fmla="*/ 506762 w 592324"/>
              <a:gd name="connsiteY4" fmla="*/ 302317 h 444346"/>
              <a:gd name="connsiteX5" fmla="*/ 289649 w 592324"/>
              <a:gd name="connsiteY5" fmla="*/ 444346 h 444346"/>
              <a:gd name="connsiteX6" fmla="*/ 88043 w 592324"/>
              <a:gd name="connsiteY6" fmla="*/ 302317 h 444346"/>
              <a:gd name="connsiteX7" fmla="*/ 90628 w 592324"/>
              <a:gd name="connsiteY7" fmla="*/ 289406 h 444346"/>
              <a:gd name="connsiteX8" fmla="*/ 90628 w 592324"/>
              <a:gd name="connsiteY8" fmla="*/ 291988 h 444346"/>
              <a:gd name="connsiteX9" fmla="*/ 289696 w 592324"/>
              <a:gd name="connsiteY9" fmla="*/ 77524 h 444346"/>
              <a:gd name="connsiteX10" fmla="*/ 274176 w 592324"/>
              <a:gd name="connsiteY10" fmla="*/ 87861 h 444346"/>
              <a:gd name="connsiteX11" fmla="*/ 54318 w 592324"/>
              <a:gd name="connsiteY11" fmla="*/ 87861 h 444346"/>
              <a:gd name="connsiteX12" fmla="*/ 25866 w 592324"/>
              <a:gd name="connsiteY12" fmla="*/ 100781 h 444346"/>
              <a:gd name="connsiteX13" fmla="*/ 276763 w 592324"/>
              <a:gd name="connsiteY13" fmla="*/ 100781 h 444346"/>
              <a:gd name="connsiteX14" fmla="*/ 289696 w 592324"/>
              <a:gd name="connsiteY14" fmla="*/ 105949 h 444346"/>
              <a:gd name="connsiteX15" fmla="*/ 310388 w 592324"/>
              <a:gd name="connsiteY15" fmla="*/ 93029 h 444346"/>
              <a:gd name="connsiteX16" fmla="*/ 289696 w 592324"/>
              <a:gd name="connsiteY16" fmla="*/ 77524 h 444346"/>
              <a:gd name="connsiteX17" fmla="*/ 297456 w 592324"/>
              <a:gd name="connsiteY17" fmla="*/ 0 h 444346"/>
              <a:gd name="connsiteX18" fmla="*/ 592324 w 592324"/>
              <a:gd name="connsiteY18" fmla="*/ 93029 h 444346"/>
              <a:gd name="connsiteX19" fmla="*/ 297456 w 592324"/>
              <a:gd name="connsiteY19" fmla="*/ 273918 h 444346"/>
              <a:gd name="connsiteX20" fmla="*/ 28452 w 592324"/>
              <a:gd name="connsiteY20" fmla="*/ 108534 h 444346"/>
              <a:gd name="connsiteX21" fmla="*/ 33626 w 592324"/>
              <a:gd name="connsiteY21" fmla="*/ 310096 h 444346"/>
              <a:gd name="connsiteX22" fmla="*/ 18106 w 592324"/>
              <a:gd name="connsiteY22" fmla="*/ 369531 h 444346"/>
              <a:gd name="connsiteX23" fmla="*/ 0 w 592324"/>
              <a:gd name="connsiteY23" fmla="*/ 310096 h 444346"/>
              <a:gd name="connsiteX24" fmla="*/ 18106 w 592324"/>
              <a:gd name="connsiteY24" fmla="*/ 95613 h 444346"/>
              <a:gd name="connsiteX25" fmla="*/ 23279 w 592324"/>
              <a:gd name="connsiteY25" fmla="*/ 87861 h 444346"/>
              <a:gd name="connsiteX26" fmla="*/ 33626 w 592324"/>
              <a:gd name="connsiteY26" fmla="*/ 85276 h 4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2324" h="444346">
                <a:moveTo>
                  <a:pt x="106136" y="193859"/>
                </a:moveTo>
                <a:lnTo>
                  <a:pt x="294818" y="307482"/>
                </a:lnTo>
                <a:lnTo>
                  <a:pt x="488669" y="193859"/>
                </a:lnTo>
                <a:lnTo>
                  <a:pt x="504178" y="284241"/>
                </a:lnTo>
                <a:cubicBezTo>
                  <a:pt x="504178" y="294570"/>
                  <a:pt x="506762" y="297153"/>
                  <a:pt x="506762" y="302317"/>
                </a:cubicBezTo>
                <a:cubicBezTo>
                  <a:pt x="506762" y="335888"/>
                  <a:pt x="336173" y="444346"/>
                  <a:pt x="289649" y="444346"/>
                </a:cubicBezTo>
                <a:cubicBezTo>
                  <a:pt x="240540" y="444346"/>
                  <a:pt x="88043" y="335888"/>
                  <a:pt x="88043" y="302317"/>
                </a:cubicBezTo>
                <a:cubicBezTo>
                  <a:pt x="88043" y="297153"/>
                  <a:pt x="90628" y="294570"/>
                  <a:pt x="90628" y="289406"/>
                </a:cubicBezTo>
                <a:cubicBezTo>
                  <a:pt x="90628" y="291988"/>
                  <a:pt x="90628" y="291988"/>
                  <a:pt x="90628" y="291988"/>
                </a:cubicBezTo>
                <a:close/>
                <a:moveTo>
                  <a:pt x="289696" y="77524"/>
                </a:moveTo>
                <a:cubicBezTo>
                  <a:pt x="281936" y="77524"/>
                  <a:pt x="276763" y="82692"/>
                  <a:pt x="274176" y="87861"/>
                </a:cubicBezTo>
                <a:lnTo>
                  <a:pt x="54318" y="87861"/>
                </a:lnTo>
                <a:lnTo>
                  <a:pt x="25866" y="100781"/>
                </a:lnTo>
                <a:lnTo>
                  <a:pt x="276763" y="100781"/>
                </a:lnTo>
                <a:cubicBezTo>
                  <a:pt x="279350" y="103365"/>
                  <a:pt x="284523" y="105949"/>
                  <a:pt x="289696" y="105949"/>
                </a:cubicBezTo>
                <a:cubicBezTo>
                  <a:pt x="300042" y="105949"/>
                  <a:pt x="310388" y="100781"/>
                  <a:pt x="310388" y="93029"/>
                </a:cubicBezTo>
                <a:cubicBezTo>
                  <a:pt x="310388" y="85276"/>
                  <a:pt x="300042" y="77524"/>
                  <a:pt x="289696" y="77524"/>
                </a:cubicBezTo>
                <a:close/>
                <a:moveTo>
                  <a:pt x="297456" y="0"/>
                </a:moveTo>
                <a:lnTo>
                  <a:pt x="592324" y="93029"/>
                </a:lnTo>
                <a:lnTo>
                  <a:pt x="297456" y="273918"/>
                </a:lnTo>
                <a:lnTo>
                  <a:pt x="28452" y="108534"/>
                </a:lnTo>
                <a:lnTo>
                  <a:pt x="33626" y="310096"/>
                </a:lnTo>
                <a:lnTo>
                  <a:pt x="18106" y="369531"/>
                </a:lnTo>
                <a:lnTo>
                  <a:pt x="0" y="310096"/>
                </a:lnTo>
                <a:cubicBezTo>
                  <a:pt x="0" y="310096"/>
                  <a:pt x="15520" y="113702"/>
                  <a:pt x="18106" y="95613"/>
                </a:cubicBezTo>
                <a:cubicBezTo>
                  <a:pt x="18106" y="93029"/>
                  <a:pt x="20693" y="90445"/>
                  <a:pt x="23279" y="87861"/>
                </a:cubicBezTo>
                <a:cubicBezTo>
                  <a:pt x="25866" y="85276"/>
                  <a:pt x="31039" y="85276"/>
                  <a:pt x="33626" y="85276"/>
                </a:cubicBezTo>
                <a:close/>
              </a:path>
            </a:pathLst>
          </a:custGeom>
          <a:ln>
            <a:noFill/>
          </a:ln>
        </p:spPr>
      </p:sp>
      <p:sp useBgFill="1">
        <p:nvSpPr>
          <p:cNvPr id="8" name="voice-recorder_15145"/>
          <p:cNvSpPr>
            <a:spLocks noChangeAspect="1"/>
          </p:cNvSpPr>
          <p:nvPr/>
        </p:nvSpPr>
        <p:spPr bwMode="auto">
          <a:xfrm>
            <a:off x="1309591" y="1188551"/>
            <a:ext cx="326318" cy="390981"/>
          </a:xfrm>
          <a:custGeom>
            <a:avLst/>
            <a:gdLst>
              <a:gd name="connsiteX0" fmla="*/ 485852 w 492308"/>
              <a:gd name="connsiteY0" fmla="*/ 451239 h 589863"/>
              <a:gd name="connsiteX1" fmla="*/ 492308 w 492308"/>
              <a:gd name="connsiteY1" fmla="*/ 497178 h 589863"/>
              <a:gd name="connsiteX2" fmla="*/ 488273 w 492308"/>
              <a:gd name="connsiteY2" fmla="*/ 496373 h 589863"/>
              <a:gd name="connsiteX3" fmla="*/ 475360 w 492308"/>
              <a:gd name="connsiteY3" fmla="*/ 562461 h 589863"/>
              <a:gd name="connsiteX4" fmla="*/ 414024 w 492308"/>
              <a:gd name="connsiteY4" fmla="*/ 589863 h 589863"/>
              <a:gd name="connsiteX5" fmla="*/ 387392 w 492308"/>
              <a:gd name="connsiteY5" fmla="*/ 589863 h 589863"/>
              <a:gd name="connsiteX6" fmla="*/ 233245 w 492308"/>
              <a:gd name="connsiteY6" fmla="*/ 526193 h 589863"/>
              <a:gd name="connsiteX7" fmla="*/ 93626 w 492308"/>
              <a:gd name="connsiteY7" fmla="*/ 485895 h 589863"/>
              <a:gd name="connsiteX8" fmla="*/ 81520 w 492308"/>
              <a:gd name="connsiteY8" fmla="*/ 477030 h 589863"/>
              <a:gd name="connsiteX9" fmla="*/ 91205 w 492308"/>
              <a:gd name="connsiteY9" fmla="*/ 464940 h 589863"/>
              <a:gd name="connsiteX10" fmla="*/ 248579 w 492308"/>
              <a:gd name="connsiteY10" fmla="*/ 511686 h 589863"/>
              <a:gd name="connsiteX11" fmla="*/ 413217 w 492308"/>
              <a:gd name="connsiteY11" fmla="*/ 568102 h 589863"/>
              <a:gd name="connsiteX12" fmla="*/ 458412 w 492308"/>
              <a:gd name="connsiteY12" fmla="*/ 549565 h 589863"/>
              <a:gd name="connsiteX13" fmla="*/ 465675 w 492308"/>
              <a:gd name="connsiteY13" fmla="*/ 492343 h 589863"/>
              <a:gd name="connsiteX14" fmla="*/ 447113 w 492308"/>
              <a:gd name="connsiteY14" fmla="*/ 489119 h 589863"/>
              <a:gd name="connsiteX15" fmla="*/ 453562 w 492308"/>
              <a:gd name="connsiteY15" fmla="*/ 404600 h 589863"/>
              <a:gd name="connsiteX16" fmla="*/ 475336 w 492308"/>
              <a:gd name="connsiteY16" fmla="*/ 434373 h 589863"/>
              <a:gd name="connsiteX17" fmla="*/ 432595 w 492308"/>
              <a:gd name="connsiteY17" fmla="*/ 477021 h 589863"/>
              <a:gd name="connsiteX18" fmla="*/ 403563 w 492308"/>
              <a:gd name="connsiteY18" fmla="*/ 456904 h 589863"/>
              <a:gd name="connsiteX19" fmla="*/ 258279 w 492308"/>
              <a:gd name="connsiteY19" fmla="*/ 178915 h 589863"/>
              <a:gd name="connsiteX20" fmla="*/ 442300 w 492308"/>
              <a:gd name="connsiteY20" fmla="*/ 391628 h 589863"/>
              <a:gd name="connsiteX21" fmla="*/ 388224 w 492308"/>
              <a:gd name="connsiteY21" fmla="*/ 447223 h 589863"/>
              <a:gd name="connsiteX22" fmla="*/ 171919 w 492308"/>
              <a:gd name="connsiteY22" fmla="*/ 263516 h 589863"/>
              <a:gd name="connsiteX23" fmla="*/ 258279 w 492308"/>
              <a:gd name="connsiteY23" fmla="*/ 178915 h 589863"/>
              <a:gd name="connsiteX24" fmla="*/ 119450 w 492308"/>
              <a:gd name="connsiteY24" fmla="*/ 0 h 589863"/>
              <a:gd name="connsiteX25" fmla="*/ 238900 w 492308"/>
              <a:gd name="connsiteY25" fmla="*/ 119255 h 589863"/>
              <a:gd name="connsiteX26" fmla="*/ 119450 w 492308"/>
              <a:gd name="connsiteY26" fmla="*/ 238510 h 589863"/>
              <a:gd name="connsiteX27" fmla="*/ 0 w 492308"/>
              <a:gd name="connsiteY27" fmla="*/ 119255 h 589863"/>
              <a:gd name="connsiteX28" fmla="*/ 119450 w 492308"/>
              <a:gd name="connsiteY28" fmla="*/ 0 h 58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308" h="589863">
                <a:moveTo>
                  <a:pt x="485852" y="451239"/>
                </a:moveTo>
                <a:lnTo>
                  <a:pt x="492308" y="497178"/>
                </a:lnTo>
                <a:lnTo>
                  <a:pt x="488273" y="496373"/>
                </a:lnTo>
                <a:cubicBezTo>
                  <a:pt x="490694" y="513298"/>
                  <a:pt x="491501" y="540700"/>
                  <a:pt x="475360" y="562461"/>
                </a:cubicBezTo>
                <a:cubicBezTo>
                  <a:pt x="462447" y="579386"/>
                  <a:pt x="442271" y="589057"/>
                  <a:pt x="414024" y="589863"/>
                </a:cubicBezTo>
                <a:cubicBezTo>
                  <a:pt x="404340" y="589863"/>
                  <a:pt x="395462" y="589863"/>
                  <a:pt x="387392" y="589863"/>
                </a:cubicBezTo>
                <a:cubicBezTo>
                  <a:pt x="318792" y="589863"/>
                  <a:pt x="282475" y="580192"/>
                  <a:pt x="233245" y="526193"/>
                </a:cubicBezTo>
                <a:cubicBezTo>
                  <a:pt x="184822" y="474612"/>
                  <a:pt x="95240" y="485895"/>
                  <a:pt x="93626" y="485895"/>
                </a:cubicBezTo>
                <a:cubicBezTo>
                  <a:pt x="87976" y="486701"/>
                  <a:pt x="82327" y="482671"/>
                  <a:pt x="81520" y="477030"/>
                </a:cubicBezTo>
                <a:cubicBezTo>
                  <a:pt x="80713" y="470582"/>
                  <a:pt x="85555" y="465746"/>
                  <a:pt x="91205" y="464940"/>
                </a:cubicBezTo>
                <a:cubicBezTo>
                  <a:pt x="95240" y="464134"/>
                  <a:pt x="192893" y="452045"/>
                  <a:pt x="248579" y="511686"/>
                </a:cubicBezTo>
                <a:cubicBezTo>
                  <a:pt x="297002" y="564073"/>
                  <a:pt x="325249" y="570520"/>
                  <a:pt x="413217" y="568102"/>
                </a:cubicBezTo>
                <a:cubicBezTo>
                  <a:pt x="434200" y="567296"/>
                  <a:pt x="449534" y="561655"/>
                  <a:pt x="458412" y="549565"/>
                </a:cubicBezTo>
                <a:cubicBezTo>
                  <a:pt x="471325" y="531029"/>
                  <a:pt x="468097" y="503626"/>
                  <a:pt x="465675" y="492343"/>
                </a:cubicBezTo>
                <a:lnTo>
                  <a:pt x="447113" y="489119"/>
                </a:lnTo>
                <a:close/>
                <a:moveTo>
                  <a:pt x="453562" y="404600"/>
                </a:moveTo>
                <a:lnTo>
                  <a:pt x="475336" y="434373"/>
                </a:lnTo>
                <a:lnTo>
                  <a:pt x="432595" y="477021"/>
                </a:lnTo>
                <a:lnTo>
                  <a:pt x="403563" y="456904"/>
                </a:lnTo>
                <a:close/>
                <a:moveTo>
                  <a:pt x="258279" y="178915"/>
                </a:moveTo>
                <a:lnTo>
                  <a:pt x="442300" y="391628"/>
                </a:lnTo>
                <a:lnTo>
                  <a:pt x="388224" y="447223"/>
                </a:lnTo>
                <a:lnTo>
                  <a:pt x="171919" y="263516"/>
                </a:lnTo>
                <a:cubicBezTo>
                  <a:pt x="171919" y="263516"/>
                  <a:pt x="230838" y="230482"/>
                  <a:pt x="258279" y="178915"/>
                </a:cubicBezTo>
                <a:close/>
                <a:moveTo>
                  <a:pt x="119450" y="0"/>
                </a:moveTo>
                <a:cubicBezTo>
                  <a:pt x="185420" y="0"/>
                  <a:pt x="238900" y="53392"/>
                  <a:pt x="238900" y="119255"/>
                </a:cubicBezTo>
                <a:cubicBezTo>
                  <a:pt x="238900" y="185118"/>
                  <a:pt x="185420" y="238510"/>
                  <a:pt x="119450" y="238510"/>
                </a:cubicBezTo>
                <a:cubicBezTo>
                  <a:pt x="53480" y="238510"/>
                  <a:pt x="0" y="185118"/>
                  <a:pt x="0" y="119255"/>
                </a:cubicBezTo>
                <a:cubicBezTo>
                  <a:pt x="0" y="53392"/>
                  <a:pt x="53480" y="0"/>
                  <a:pt x="119450" y="0"/>
                </a:cubicBezTo>
                <a:close/>
              </a:path>
            </a:pathLst>
          </a:custGeom>
          <a:ln>
            <a:noFill/>
          </a:ln>
        </p:spPr>
      </p:sp>
      <p:sp>
        <p:nvSpPr>
          <p:cNvPr id="11" name="文本框 10"/>
          <p:cNvSpPr txBox="1"/>
          <p:nvPr/>
        </p:nvSpPr>
        <p:spPr>
          <a:xfrm>
            <a:off x="1864564" y="1199375"/>
            <a:ext cx="1107996" cy="369332"/>
          </a:xfrm>
          <a:prstGeom prst="rect">
            <a:avLst/>
          </a:prstGeom>
          <a:noFill/>
        </p:spPr>
        <p:txBody>
          <a:bodyPr wrap="none" rtlCol="0">
            <a:spAutoFit/>
          </a:bodyPr>
          <a:lstStyle/>
          <a:p>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2" name="文本框 11"/>
          <p:cNvSpPr txBox="1"/>
          <p:nvPr/>
        </p:nvSpPr>
        <p:spPr>
          <a:xfrm>
            <a:off x="1309591" y="1722006"/>
            <a:ext cx="2217942" cy="738664"/>
          </a:xfrm>
          <a:prstGeom prst="rect">
            <a:avLst/>
          </a:prstGeom>
          <a:noFill/>
        </p:spPr>
        <p:txBody>
          <a:bodyPr wrap="square" rtlCol="0">
            <a:spAutoFit/>
          </a:bodyPr>
          <a:lstStyle/>
          <a:p>
            <a:r>
              <a:rPr lang="zh-CN" altLang="en-US" sz="14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a:t>
            </a:r>
            <a:endParaRPr lang="zh-CN" altLang="en-US" sz="1400" spc="300" dirty="0">
              <a:solidFill>
                <a:schemeClr val="bg1"/>
              </a:solidFill>
              <a:latin typeface="思源黑体 CN Light" panose="020B0300000000000000" pitchFamily="34" charset="-122"/>
              <a:ea typeface="思源黑体 CN Light" panose="020B0300000000000000" pitchFamily="34" charset="-122"/>
            </a:endParaRPr>
          </a:p>
        </p:txBody>
      </p:sp>
      <p:sp>
        <p:nvSpPr>
          <p:cNvPr id="13" name="文本框 12"/>
          <p:cNvSpPr txBox="1"/>
          <p:nvPr/>
        </p:nvSpPr>
        <p:spPr>
          <a:xfrm>
            <a:off x="1309591" y="2448060"/>
            <a:ext cx="2325575" cy="646331"/>
          </a:xfrm>
          <a:prstGeom prst="rect">
            <a:avLst/>
          </a:prstGeom>
          <a:noFill/>
        </p:spPr>
        <p:txBody>
          <a:bodyPr wrap="square" rtlCol="0">
            <a:spAutoFit/>
          </a:bodyPr>
          <a:lstStyle/>
          <a:p>
            <a:r>
              <a:rPr lang="en-US" altLang="zh-CN" sz="12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14" name="文本框 13"/>
          <p:cNvSpPr txBox="1"/>
          <p:nvPr/>
        </p:nvSpPr>
        <p:spPr>
          <a:xfrm>
            <a:off x="4694574" y="1199375"/>
            <a:ext cx="1107996" cy="369332"/>
          </a:xfrm>
          <a:prstGeom prst="rect">
            <a:avLst/>
          </a:prstGeom>
          <a:noFill/>
        </p:spPr>
        <p:txBody>
          <a:bodyPr wrap="none" rtlCol="0">
            <a:spAutoFit/>
          </a:bodyPr>
          <a:lstStyle/>
          <a:p>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5" name="文本框 14"/>
          <p:cNvSpPr txBox="1"/>
          <p:nvPr/>
        </p:nvSpPr>
        <p:spPr>
          <a:xfrm>
            <a:off x="4139601" y="1722006"/>
            <a:ext cx="2217942" cy="738664"/>
          </a:xfrm>
          <a:prstGeom prst="rect">
            <a:avLst/>
          </a:prstGeom>
          <a:noFill/>
        </p:spPr>
        <p:txBody>
          <a:bodyPr wrap="square" rtlCol="0">
            <a:spAutoFit/>
          </a:bodyPr>
          <a:lstStyle/>
          <a:p>
            <a:r>
              <a:rPr lang="zh-CN" altLang="en-US" sz="14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a:t>
            </a:r>
            <a:endParaRPr lang="zh-CN" altLang="en-US" sz="1400" spc="300" dirty="0">
              <a:solidFill>
                <a:schemeClr val="bg1"/>
              </a:solidFill>
              <a:latin typeface="思源黑体 CN Light" panose="020B0300000000000000" pitchFamily="34" charset="-122"/>
              <a:ea typeface="思源黑体 CN Light" panose="020B0300000000000000" pitchFamily="34" charset="-122"/>
            </a:endParaRPr>
          </a:p>
        </p:txBody>
      </p:sp>
      <p:sp>
        <p:nvSpPr>
          <p:cNvPr id="16" name="文本框 15"/>
          <p:cNvSpPr txBox="1"/>
          <p:nvPr/>
        </p:nvSpPr>
        <p:spPr>
          <a:xfrm>
            <a:off x="4139601" y="2448060"/>
            <a:ext cx="2325575" cy="646331"/>
          </a:xfrm>
          <a:prstGeom prst="rect">
            <a:avLst/>
          </a:prstGeom>
          <a:noFill/>
        </p:spPr>
        <p:txBody>
          <a:bodyPr wrap="square" rtlCol="0">
            <a:spAutoFit/>
          </a:bodyPr>
          <a:lstStyle/>
          <a:p>
            <a:r>
              <a:rPr lang="en-US" altLang="zh-CN" sz="12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4694574" y="3693898"/>
            <a:ext cx="1107996" cy="369332"/>
          </a:xfrm>
          <a:prstGeom prst="rect">
            <a:avLst/>
          </a:prstGeom>
          <a:noFill/>
        </p:spPr>
        <p:txBody>
          <a:bodyPr wrap="none" rtlCol="0">
            <a:spAutoFit/>
          </a:bodyPr>
          <a:lstStyle/>
          <a:p>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8" name="文本框 17"/>
          <p:cNvSpPr txBox="1"/>
          <p:nvPr/>
        </p:nvSpPr>
        <p:spPr>
          <a:xfrm>
            <a:off x="4139601" y="4216529"/>
            <a:ext cx="2217942" cy="738664"/>
          </a:xfrm>
          <a:prstGeom prst="rect">
            <a:avLst/>
          </a:prstGeom>
          <a:noFill/>
        </p:spPr>
        <p:txBody>
          <a:bodyPr wrap="square" rtlCol="0">
            <a:spAutoFit/>
          </a:bodyPr>
          <a:lstStyle/>
          <a:p>
            <a:r>
              <a:rPr lang="zh-CN" altLang="en-US" sz="14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a:t>
            </a:r>
            <a:endParaRPr lang="zh-CN" altLang="en-US" sz="1400" spc="300" dirty="0">
              <a:solidFill>
                <a:schemeClr val="bg1"/>
              </a:solidFill>
              <a:latin typeface="思源黑体 CN Light" panose="020B0300000000000000" pitchFamily="34" charset="-122"/>
              <a:ea typeface="思源黑体 CN Light" panose="020B0300000000000000" pitchFamily="34" charset="-122"/>
            </a:endParaRPr>
          </a:p>
        </p:txBody>
      </p:sp>
      <p:sp>
        <p:nvSpPr>
          <p:cNvPr id="19" name="文本框 18"/>
          <p:cNvSpPr txBox="1"/>
          <p:nvPr/>
        </p:nvSpPr>
        <p:spPr>
          <a:xfrm>
            <a:off x="4139601" y="4942583"/>
            <a:ext cx="2325575" cy="646331"/>
          </a:xfrm>
          <a:prstGeom prst="rect">
            <a:avLst/>
          </a:prstGeom>
          <a:noFill/>
        </p:spPr>
        <p:txBody>
          <a:bodyPr wrap="square" rtlCol="0">
            <a:spAutoFit/>
          </a:bodyPr>
          <a:lstStyle/>
          <a:p>
            <a:r>
              <a:rPr lang="en-US" altLang="zh-CN" sz="12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20" name="文本框 19"/>
          <p:cNvSpPr txBox="1"/>
          <p:nvPr/>
        </p:nvSpPr>
        <p:spPr>
          <a:xfrm>
            <a:off x="1864564" y="3774433"/>
            <a:ext cx="1107996" cy="369332"/>
          </a:xfrm>
          <a:prstGeom prst="rect">
            <a:avLst/>
          </a:prstGeom>
          <a:noFill/>
        </p:spPr>
        <p:txBody>
          <a:bodyPr wrap="none" rtlCol="0">
            <a:spAutoFit/>
          </a:bodyPr>
          <a:lstStyle/>
          <a:p>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1" name="文本框 20"/>
          <p:cNvSpPr txBox="1"/>
          <p:nvPr/>
        </p:nvSpPr>
        <p:spPr>
          <a:xfrm>
            <a:off x="1309591" y="4297064"/>
            <a:ext cx="2217942" cy="738664"/>
          </a:xfrm>
          <a:prstGeom prst="rect">
            <a:avLst/>
          </a:prstGeom>
          <a:noFill/>
        </p:spPr>
        <p:txBody>
          <a:bodyPr wrap="square" rtlCol="0">
            <a:spAutoFit/>
          </a:bodyPr>
          <a:lstStyle/>
          <a:p>
            <a:r>
              <a:rPr lang="zh-CN" altLang="en-US" sz="14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a:t>
            </a:r>
            <a:endParaRPr lang="zh-CN" altLang="en-US" sz="1400" spc="300" dirty="0">
              <a:solidFill>
                <a:schemeClr val="bg1"/>
              </a:solidFill>
              <a:latin typeface="思源黑体 CN Light" panose="020B0300000000000000" pitchFamily="34" charset="-122"/>
              <a:ea typeface="思源黑体 CN Light" panose="020B0300000000000000" pitchFamily="34" charset="-122"/>
            </a:endParaRPr>
          </a:p>
        </p:txBody>
      </p:sp>
      <p:sp>
        <p:nvSpPr>
          <p:cNvPr id="22" name="文本框 21"/>
          <p:cNvSpPr txBox="1"/>
          <p:nvPr/>
        </p:nvSpPr>
        <p:spPr>
          <a:xfrm>
            <a:off x="1309591" y="5023118"/>
            <a:ext cx="2325575" cy="646331"/>
          </a:xfrm>
          <a:prstGeom prst="rect">
            <a:avLst/>
          </a:prstGeom>
          <a:noFill/>
        </p:spPr>
        <p:txBody>
          <a:bodyPr wrap="square" rtlCol="0">
            <a:spAutoFit/>
          </a:bodyPr>
          <a:lstStyle/>
          <a:p>
            <a:r>
              <a:rPr lang="en-US" altLang="zh-CN" sz="12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25" name="royal-crown-of-triangles-grid-design_29362"/>
          <p:cNvSpPr>
            <a:spLocks noChangeAspect="1"/>
          </p:cNvSpPr>
          <p:nvPr/>
        </p:nvSpPr>
        <p:spPr bwMode="auto">
          <a:xfrm>
            <a:off x="7632217" y="1738426"/>
            <a:ext cx="3007189" cy="2501133"/>
          </a:xfrm>
          <a:custGeom>
            <a:avLst/>
            <a:gdLst>
              <a:gd name="T0" fmla="*/ 2109 w 2136"/>
              <a:gd name="T1" fmla="*/ 441 h 1780"/>
              <a:gd name="T2" fmla="*/ 2044 w 2136"/>
              <a:gd name="T3" fmla="*/ 441 h 1780"/>
              <a:gd name="T4" fmla="*/ 1485 w 2136"/>
              <a:gd name="T5" fmla="*/ 868 h 1780"/>
              <a:gd name="T6" fmla="*/ 1117 w 2136"/>
              <a:gd name="T7" fmla="*/ 39 h 1780"/>
              <a:gd name="T8" fmla="*/ 1019 w 2136"/>
              <a:gd name="T9" fmla="*/ 39 h 1780"/>
              <a:gd name="T10" fmla="*/ 647 w 2136"/>
              <a:gd name="T11" fmla="*/ 878 h 1780"/>
              <a:gd name="T12" fmla="*/ 92 w 2136"/>
              <a:gd name="T13" fmla="*/ 442 h 1780"/>
              <a:gd name="T14" fmla="*/ 27 w 2136"/>
              <a:gd name="T15" fmla="*/ 441 h 1780"/>
              <a:gd name="T16" fmla="*/ 9 w 2136"/>
              <a:gd name="T17" fmla="*/ 504 h 1780"/>
              <a:gd name="T18" fmla="*/ 394 w 2136"/>
              <a:gd name="T19" fmla="*/ 1499 h 1780"/>
              <a:gd name="T20" fmla="*/ 444 w 2136"/>
              <a:gd name="T21" fmla="*/ 1534 h 1780"/>
              <a:gd name="T22" fmla="*/ 1692 w 2136"/>
              <a:gd name="T23" fmla="*/ 1534 h 1780"/>
              <a:gd name="T24" fmla="*/ 1742 w 2136"/>
              <a:gd name="T25" fmla="*/ 1499 h 1780"/>
              <a:gd name="T26" fmla="*/ 2127 w 2136"/>
              <a:gd name="T27" fmla="*/ 504 h 1780"/>
              <a:gd name="T28" fmla="*/ 2109 w 2136"/>
              <a:gd name="T29" fmla="*/ 441 h 1780"/>
              <a:gd name="T30" fmla="*/ 1068 w 2136"/>
              <a:gd name="T31" fmla="*/ 194 h 1780"/>
              <a:gd name="T32" fmla="*/ 1396 w 2136"/>
              <a:gd name="T33" fmla="*/ 936 h 1780"/>
              <a:gd name="T34" fmla="*/ 1053 w 2136"/>
              <a:gd name="T35" fmla="*/ 1198 h 1780"/>
              <a:gd name="T36" fmla="*/ 735 w 2136"/>
              <a:gd name="T37" fmla="*/ 947 h 1780"/>
              <a:gd name="T38" fmla="*/ 1068 w 2136"/>
              <a:gd name="T39" fmla="*/ 194 h 1780"/>
              <a:gd name="T40" fmla="*/ 602 w 2136"/>
              <a:gd name="T41" fmla="*/ 980 h 1780"/>
              <a:gd name="T42" fmla="*/ 446 w 2136"/>
              <a:gd name="T43" fmla="*/ 1333 h 1780"/>
              <a:gd name="T44" fmla="*/ 181 w 2136"/>
              <a:gd name="T45" fmla="*/ 648 h 1780"/>
              <a:gd name="T46" fmla="*/ 602 w 2136"/>
              <a:gd name="T47" fmla="*/ 980 h 1780"/>
              <a:gd name="T48" fmla="*/ 523 w 2136"/>
              <a:gd name="T49" fmla="*/ 1426 h 1780"/>
              <a:gd name="T50" fmla="*/ 690 w 2136"/>
              <a:gd name="T51" fmla="*/ 1049 h 1780"/>
              <a:gd name="T52" fmla="*/ 965 w 2136"/>
              <a:gd name="T53" fmla="*/ 1265 h 1780"/>
              <a:gd name="T54" fmla="*/ 754 w 2136"/>
              <a:gd name="T55" fmla="*/ 1426 h 1780"/>
              <a:gd name="T56" fmla="*/ 523 w 2136"/>
              <a:gd name="T57" fmla="*/ 1426 h 1780"/>
              <a:gd name="T58" fmla="*/ 932 w 2136"/>
              <a:gd name="T59" fmla="*/ 1426 h 1780"/>
              <a:gd name="T60" fmla="*/ 1052 w 2136"/>
              <a:gd name="T61" fmla="*/ 1334 h 1780"/>
              <a:gd name="T62" fmla="*/ 1169 w 2136"/>
              <a:gd name="T63" fmla="*/ 1426 h 1780"/>
              <a:gd name="T64" fmla="*/ 932 w 2136"/>
              <a:gd name="T65" fmla="*/ 1426 h 1780"/>
              <a:gd name="T66" fmla="*/ 1340 w 2136"/>
              <a:gd name="T67" fmla="*/ 1423 h 1780"/>
              <a:gd name="T68" fmla="*/ 1141 w 2136"/>
              <a:gd name="T69" fmla="*/ 1266 h 1780"/>
              <a:gd name="T70" fmla="*/ 1441 w 2136"/>
              <a:gd name="T71" fmla="*/ 1037 h 1780"/>
              <a:gd name="T72" fmla="*/ 1613 w 2136"/>
              <a:gd name="T73" fmla="*/ 1426 h 1780"/>
              <a:gd name="T74" fmla="*/ 1343 w 2136"/>
              <a:gd name="T75" fmla="*/ 1426 h 1780"/>
              <a:gd name="T76" fmla="*/ 1340 w 2136"/>
              <a:gd name="T77" fmla="*/ 1423 h 1780"/>
              <a:gd name="T78" fmla="*/ 1690 w 2136"/>
              <a:gd name="T79" fmla="*/ 1333 h 1780"/>
              <a:gd name="T80" fmla="*/ 1530 w 2136"/>
              <a:gd name="T81" fmla="*/ 970 h 1780"/>
              <a:gd name="T82" fmla="*/ 1957 w 2136"/>
              <a:gd name="T83" fmla="*/ 643 h 1780"/>
              <a:gd name="T84" fmla="*/ 1690 w 2136"/>
              <a:gd name="T85" fmla="*/ 1333 h 1780"/>
              <a:gd name="T86" fmla="*/ 1740 w 2136"/>
              <a:gd name="T87" fmla="*/ 1726 h 1780"/>
              <a:gd name="T88" fmla="*/ 1686 w 2136"/>
              <a:gd name="T89" fmla="*/ 1780 h 1780"/>
              <a:gd name="T90" fmla="*/ 450 w 2136"/>
              <a:gd name="T91" fmla="*/ 1780 h 1780"/>
              <a:gd name="T92" fmla="*/ 396 w 2136"/>
              <a:gd name="T93" fmla="*/ 1726 h 1780"/>
              <a:gd name="T94" fmla="*/ 450 w 2136"/>
              <a:gd name="T95" fmla="*/ 1672 h 1780"/>
              <a:gd name="T96" fmla="*/ 1686 w 2136"/>
              <a:gd name="T97" fmla="*/ 1672 h 1780"/>
              <a:gd name="T98" fmla="*/ 1740 w 2136"/>
              <a:gd name="T99" fmla="*/ 1726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36" h="1780">
                <a:moveTo>
                  <a:pt x="2109" y="441"/>
                </a:moveTo>
                <a:cubicBezTo>
                  <a:pt x="2090" y="426"/>
                  <a:pt x="2063" y="427"/>
                  <a:pt x="2044" y="441"/>
                </a:cubicBezTo>
                <a:lnTo>
                  <a:pt x="1485" y="868"/>
                </a:lnTo>
                <a:lnTo>
                  <a:pt x="1117" y="39"/>
                </a:lnTo>
                <a:cubicBezTo>
                  <a:pt x="1100" y="0"/>
                  <a:pt x="1036" y="0"/>
                  <a:pt x="1019" y="39"/>
                </a:cubicBezTo>
                <a:lnTo>
                  <a:pt x="647" y="878"/>
                </a:lnTo>
                <a:lnTo>
                  <a:pt x="92" y="442"/>
                </a:lnTo>
                <a:cubicBezTo>
                  <a:pt x="73" y="427"/>
                  <a:pt x="46" y="426"/>
                  <a:pt x="27" y="441"/>
                </a:cubicBezTo>
                <a:cubicBezTo>
                  <a:pt x="7" y="455"/>
                  <a:pt x="0" y="481"/>
                  <a:pt x="9" y="504"/>
                </a:cubicBezTo>
                <a:lnTo>
                  <a:pt x="394" y="1499"/>
                </a:lnTo>
                <a:cubicBezTo>
                  <a:pt x="402" y="1520"/>
                  <a:pt x="422" y="1534"/>
                  <a:pt x="444" y="1534"/>
                </a:cubicBezTo>
                <a:lnTo>
                  <a:pt x="1692" y="1534"/>
                </a:lnTo>
                <a:cubicBezTo>
                  <a:pt x="1714" y="1534"/>
                  <a:pt x="1734" y="1520"/>
                  <a:pt x="1742" y="1499"/>
                </a:cubicBezTo>
                <a:lnTo>
                  <a:pt x="2127" y="504"/>
                </a:lnTo>
                <a:cubicBezTo>
                  <a:pt x="2136" y="481"/>
                  <a:pt x="2129" y="455"/>
                  <a:pt x="2109" y="441"/>
                </a:cubicBezTo>
                <a:close/>
                <a:moveTo>
                  <a:pt x="1068" y="194"/>
                </a:moveTo>
                <a:lnTo>
                  <a:pt x="1396" y="936"/>
                </a:lnTo>
                <a:lnTo>
                  <a:pt x="1053" y="1198"/>
                </a:lnTo>
                <a:lnTo>
                  <a:pt x="735" y="947"/>
                </a:lnTo>
                <a:lnTo>
                  <a:pt x="1068" y="194"/>
                </a:lnTo>
                <a:close/>
                <a:moveTo>
                  <a:pt x="602" y="980"/>
                </a:moveTo>
                <a:lnTo>
                  <a:pt x="446" y="1333"/>
                </a:lnTo>
                <a:lnTo>
                  <a:pt x="181" y="648"/>
                </a:lnTo>
                <a:lnTo>
                  <a:pt x="602" y="980"/>
                </a:lnTo>
                <a:close/>
                <a:moveTo>
                  <a:pt x="523" y="1426"/>
                </a:moveTo>
                <a:lnTo>
                  <a:pt x="690" y="1049"/>
                </a:lnTo>
                <a:lnTo>
                  <a:pt x="965" y="1265"/>
                </a:lnTo>
                <a:lnTo>
                  <a:pt x="754" y="1426"/>
                </a:lnTo>
                <a:lnTo>
                  <a:pt x="523" y="1426"/>
                </a:lnTo>
                <a:close/>
                <a:moveTo>
                  <a:pt x="932" y="1426"/>
                </a:moveTo>
                <a:lnTo>
                  <a:pt x="1052" y="1334"/>
                </a:lnTo>
                <a:lnTo>
                  <a:pt x="1169" y="1426"/>
                </a:lnTo>
                <a:lnTo>
                  <a:pt x="932" y="1426"/>
                </a:lnTo>
                <a:close/>
                <a:moveTo>
                  <a:pt x="1340" y="1423"/>
                </a:moveTo>
                <a:lnTo>
                  <a:pt x="1141" y="1266"/>
                </a:lnTo>
                <a:lnTo>
                  <a:pt x="1441" y="1037"/>
                </a:lnTo>
                <a:lnTo>
                  <a:pt x="1613" y="1426"/>
                </a:lnTo>
                <a:lnTo>
                  <a:pt x="1343" y="1426"/>
                </a:lnTo>
                <a:cubicBezTo>
                  <a:pt x="1342" y="1425"/>
                  <a:pt x="1341" y="1424"/>
                  <a:pt x="1340" y="1423"/>
                </a:cubicBezTo>
                <a:close/>
                <a:moveTo>
                  <a:pt x="1690" y="1333"/>
                </a:moveTo>
                <a:lnTo>
                  <a:pt x="1530" y="970"/>
                </a:lnTo>
                <a:lnTo>
                  <a:pt x="1957" y="643"/>
                </a:lnTo>
                <a:lnTo>
                  <a:pt x="1690" y="1333"/>
                </a:lnTo>
                <a:close/>
                <a:moveTo>
                  <a:pt x="1740" y="1726"/>
                </a:moveTo>
                <a:cubicBezTo>
                  <a:pt x="1740" y="1756"/>
                  <a:pt x="1716" y="1780"/>
                  <a:pt x="1686" y="1780"/>
                </a:cubicBezTo>
                <a:lnTo>
                  <a:pt x="450" y="1780"/>
                </a:lnTo>
                <a:cubicBezTo>
                  <a:pt x="420" y="1780"/>
                  <a:pt x="396" y="1756"/>
                  <a:pt x="396" y="1726"/>
                </a:cubicBezTo>
                <a:cubicBezTo>
                  <a:pt x="396" y="1697"/>
                  <a:pt x="420" y="1672"/>
                  <a:pt x="450" y="1672"/>
                </a:cubicBezTo>
                <a:lnTo>
                  <a:pt x="1686" y="1672"/>
                </a:lnTo>
                <a:cubicBezTo>
                  <a:pt x="1716" y="1672"/>
                  <a:pt x="1740" y="1697"/>
                  <a:pt x="1740" y="1726"/>
                </a:cubicBezTo>
                <a:close/>
              </a:path>
            </a:pathLst>
          </a:custGeom>
          <a:blipFill>
            <a:blip r:embed="rId1"/>
            <a:stretch>
              <a:fillRect b="-6744"/>
            </a:stretch>
          </a:blipFill>
          <a:ln>
            <a:noFill/>
          </a:ln>
        </p:spPr>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style.rotation</p:attrName>
                                        </p:attrNameLst>
                                      </p:cBhvr>
                                      <p:tavLst>
                                        <p:tav tm="0">
                                          <p:val>
                                            <p:fltVal val="360"/>
                                          </p:val>
                                        </p:tav>
                                        <p:tav tm="100000">
                                          <p:val>
                                            <p:fltVal val="0"/>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14"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par>
                                <p:cTn id="51" presetID="42" presetClass="entr" presetSubtype="0" fill="hold" grpId="0" nodeType="withEffect">
                                  <p:stCondLst>
                                    <p:cond delay="25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750"/>
                                        <p:tgtEl>
                                          <p:spTgt spid="13"/>
                                        </p:tgtEl>
                                      </p:cBhvr>
                                    </p:animEffect>
                                    <p:anim calcmode="lin" valueType="num">
                                      <p:cBhvr>
                                        <p:cTn id="54" dur="750" fill="hold"/>
                                        <p:tgtEl>
                                          <p:spTgt spid="13"/>
                                        </p:tgtEl>
                                        <p:attrNameLst>
                                          <p:attrName>ppt_x</p:attrName>
                                        </p:attrNameLst>
                                      </p:cBhvr>
                                      <p:tavLst>
                                        <p:tav tm="0">
                                          <p:val>
                                            <p:strVal val="#ppt_x"/>
                                          </p:val>
                                        </p:tav>
                                        <p:tav tm="100000">
                                          <p:val>
                                            <p:strVal val="#ppt_x"/>
                                          </p:val>
                                        </p:tav>
                                      </p:tavLst>
                                    </p:anim>
                                    <p:anim calcmode="lin" valueType="num">
                                      <p:cBhvr>
                                        <p:cTn id="55" dur="750" fill="hold"/>
                                        <p:tgtEl>
                                          <p:spTgt spid="13"/>
                                        </p:tgtEl>
                                        <p:attrNameLst>
                                          <p:attrName>ppt_y</p:attrName>
                                        </p:attrNameLst>
                                      </p:cBhvr>
                                      <p:tavLst>
                                        <p:tav tm="0">
                                          <p:val>
                                            <p:strVal val="#ppt_y+.1"/>
                                          </p:val>
                                        </p:tav>
                                        <p:tav tm="100000">
                                          <p:val>
                                            <p:strVal val="#ppt_y"/>
                                          </p:val>
                                        </p:tav>
                                      </p:tavLst>
                                    </p:anim>
                                  </p:childTnLst>
                                </p:cTn>
                              </p:par>
                              <p:par>
                                <p:cTn id="56" presetID="14" presetClass="entr" presetSubtype="1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randombar(horizontal)">
                                      <p:cBhvr>
                                        <p:cTn id="58" dur="500"/>
                                        <p:tgtEl>
                                          <p:spTgt spid="15"/>
                                        </p:tgtEl>
                                      </p:cBhvr>
                                    </p:animEffect>
                                  </p:childTnLst>
                                </p:cTn>
                              </p:par>
                              <p:par>
                                <p:cTn id="59" presetID="42" presetClass="entr" presetSubtype="0" fill="hold" grpId="0" nodeType="withEffect">
                                  <p:stCondLst>
                                    <p:cond delay="25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750"/>
                                        <p:tgtEl>
                                          <p:spTgt spid="16"/>
                                        </p:tgtEl>
                                      </p:cBhvr>
                                    </p:animEffect>
                                    <p:anim calcmode="lin" valueType="num">
                                      <p:cBhvr>
                                        <p:cTn id="62" dur="750" fill="hold"/>
                                        <p:tgtEl>
                                          <p:spTgt spid="16"/>
                                        </p:tgtEl>
                                        <p:attrNameLst>
                                          <p:attrName>ppt_x</p:attrName>
                                        </p:attrNameLst>
                                      </p:cBhvr>
                                      <p:tavLst>
                                        <p:tav tm="0">
                                          <p:val>
                                            <p:strVal val="#ppt_x"/>
                                          </p:val>
                                        </p:tav>
                                        <p:tav tm="100000">
                                          <p:val>
                                            <p:strVal val="#ppt_x"/>
                                          </p:val>
                                        </p:tav>
                                      </p:tavLst>
                                    </p:anim>
                                    <p:anim calcmode="lin" valueType="num">
                                      <p:cBhvr>
                                        <p:cTn id="63" dur="750" fill="hold"/>
                                        <p:tgtEl>
                                          <p:spTgt spid="16"/>
                                        </p:tgtEl>
                                        <p:attrNameLst>
                                          <p:attrName>ppt_y</p:attrName>
                                        </p:attrNameLst>
                                      </p:cBhvr>
                                      <p:tavLst>
                                        <p:tav tm="0">
                                          <p:val>
                                            <p:strVal val="#ppt_y+.1"/>
                                          </p:val>
                                        </p:tav>
                                        <p:tav tm="100000">
                                          <p:val>
                                            <p:strVal val="#ppt_y"/>
                                          </p:val>
                                        </p:tav>
                                      </p:tavLst>
                                    </p:anim>
                                  </p:childTnLst>
                                </p:cTn>
                              </p:par>
                              <p:par>
                                <p:cTn id="64" presetID="14" presetClass="entr" presetSubtype="1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randombar(horizontal)">
                                      <p:cBhvr>
                                        <p:cTn id="66" dur="500"/>
                                        <p:tgtEl>
                                          <p:spTgt spid="18"/>
                                        </p:tgtEl>
                                      </p:cBhvr>
                                    </p:animEffect>
                                  </p:childTnLst>
                                </p:cTn>
                              </p:par>
                              <p:par>
                                <p:cTn id="67" presetID="42" presetClass="entr" presetSubtype="0" fill="hold" grpId="0" nodeType="withEffect">
                                  <p:stCondLst>
                                    <p:cond delay="25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750"/>
                                        <p:tgtEl>
                                          <p:spTgt spid="19"/>
                                        </p:tgtEl>
                                      </p:cBhvr>
                                    </p:animEffect>
                                    <p:anim calcmode="lin" valueType="num">
                                      <p:cBhvr>
                                        <p:cTn id="70" dur="750" fill="hold"/>
                                        <p:tgtEl>
                                          <p:spTgt spid="19"/>
                                        </p:tgtEl>
                                        <p:attrNameLst>
                                          <p:attrName>ppt_x</p:attrName>
                                        </p:attrNameLst>
                                      </p:cBhvr>
                                      <p:tavLst>
                                        <p:tav tm="0">
                                          <p:val>
                                            <p:strVal val="#ppt_x"/>
                                          </p:val>
                                        </p:tav>
                                        <p:tav tm="100000">
                                          <p:val>
                                            <p:strVal val="#ppt_x"/>
                                          </p:val>
                                        </p:tav>
                                      </p:tavLst>
                                    </p:anim>
                                    <p:anim calcmode="lin" valueType="num">
                                      <p:cBhvr>
                                        <p:cTn id="71" dur="750" fill="hold"/>
                                        <p:tgtEl>
                                          <p:spTgt spid="19"/>
                                        </p:tgtEl>
                                        <p:attrNameLst>
                                          <p:attrName>ppt_y</p:attrName>
                                        </p:attrNameLst>
                                      </p:cBhvr>
                                      <p:tavLst>
                                        <p:tav tm="0">
                                          <p:val>
                                            <p:strVal val="#ppt_y+.1"/>
                                          </p:val>
                                        </p:tav>
                                        <p:tav tm="100000">
                                          <p:val>
                                            <p:strVal val="#ppt_y"/>
                                          </p:val>
                                        </p:tav>
                                      </p:tavLst>
                                    </p:anim>
                                  </p:childTnLst>
                                </p:cTn>
                              </p:par>
                              <p:par>
                                <p:cTn id="72" presetID="14" presetClass="entr" presetSubtype="1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randombar(horizontal)">
                                      <p:cBhvr>
                                        <p:cTn id="74" dur="500"/>
                                        <p:tgtEl>
                                          <p:spTgt spid="21"/>
                                        </p:tgtEl>
                                      </p:cBhvr>
                                    </p:animEffect>
                                  </p:childTnLst>
                                </p:cTn>
                              </p:par>
                              <p:par>
                                <p:cTn id="75" presetID="42" presetClass="entr" presetSubtype="0" fill="hold" grpId="0" nodeType="withEffect">
                                  <p:stCondLst>
                                    <p:cond delay="25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750"/>
                                        <p:tgtEl>
                                          <p:spTgt spid="22"/>
                                        </p:tgtEl>
                                      </p:cBhvr>
                                    </p:animEffect>
                                    <p:anim calcmode="lin" valueType="num">
                                      <p:cBhvr>
                                        <p:cTn id="78" dur="750" fill="hold"/>
                                        <p:tgtEl>
                                          <p:spTgt spid="22"/>
                                        </p:tgtEl>
                                        <p:attrNameLst>
                                          <p:attrName>ppt_x</p:attrName>
                                        </p:attrNameLst>
                                      </p:cBhvr>
                                      <p:tavLst>
                                        <p:tav tm="0">
                                          <p:val>
                                            <p:strVal val="#ppt_x"/>
                                          </p:val>
                                        </p:tav>
                                        <p:tav tm="100000">
                                          <p:val>
                                            <p:strVal val="#ppt_x"/>
                                          </p:val>
                                        </p:tav>
                                      </p:tavLst>
                                    </p:anim>
                                    <p:anim calcmode="lin" valueType="num">
                                      <p:cBhvr>
                                        <p:cTn id="79"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5615354" cy="3465513"/>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392487"/>
            <a:ext cx="5615354" cy="3465513"/>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203333" y="797213"/>
            <a:ext cx="6371492" cy="1301262"/>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09122" y="953912"/>
            <a:ext cx="5933661" cy="9541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ocean-waves_83723"/>
          <p:cNvSpPr>
            <a:spLocks noChangeAspect="1"/>
          </p:cNvSpPr>
          <p:nvPr/>
        </p:nvSpPr>
        <p:spPr bwMode="auto">
          <a:xfrm>
            <a:off x="3808143" y="1286790"/>
            <a:ext cx="609685" cy="2650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7798" h="264265">
                <a:moveTo>
                  <a:pt x="526408" y="102207"/>
                </a:moveTo>
                <a:cubicBezTo>
                  <a:pt x="545865" y="100059"/>
                  <a:pt x="564931" y="105624"/>
                  <a:pt x="580183" y="117729"/>
                </a:cubicBezTo>
                <a:cubicBezTo>
                  <a:pt x="595436" y="129932"/>
                  <a:pt x="605018" y="147310"/>
                  <a:pt x="607266" y="166737"/>
                </a:cubicBezTo>
                <a:cubicBezTo>
                  <a:pt x="612155" y="211254"/>
                  <a:pt x="582921" y="252550"/>
                  <a:pt x="539119" y="262410"/>
                </a:cubicBezTo>
                <a:cubicBezTo>
                  <a:pt x="539119" y="262410"/>
                  <a:pt x="531786" y="264265"/>
                  <a:pt x="522888" y="264265"/>
                </a:cubicBezTo>
                <a:lnTo>
                  <a:pt x="13004" y="264265"/>
                </a:lnTo>
                <a:cubicBezTo>
                  <a:pt x="5866" y="264265"/>
                  <a:pt x="0" y="258505"/>
                  <a:pt x="0" y="251281"/>
                </a:cubicBezTo>
                <a:cubicBezTo>
                  <a:pt x="0" y="244154"/>
                  <a:pt x="5866" y="238297"/>
                  <a:pt x="13004" y="238297"/>
                </a:cubicBezTo>
                <a:lnTo>
                  <a:pt x="522693" y="238297"/>
                </a:lnTo>
                <a:cubicBezTo>
                  <a:pt x="528168" y="238297"/>
                  <a:pt x="533057" y="237125"/>
                  <a:pt x="533546" y="237028"/>
                </a:cubicBezTo>
                <a:cubicBezTo>
                  <a:pt x="564246" y="229998"/>
                  <a:pt x="584779" y="201004"/>
                  <a:pt x="581259" y="169568"/>
                </a:cubicBezTo>
                <a:cubicBezTo>
                  <a:pt x="579890" y="157072"/>
                  <a:pt x="573730" y="145943"/>
                  <a:pt x="563953" y="138133"/>
                </a:cubicBezTo>
                <a:cubicBezTo>
                  <a:pt x="554078" y="130225"/>
                  <a:pt x="541856" y="126711"/>
                  <a:pt x="529342" y="128078"/>
                </a:cubicBezTo>
                <a:cubicBezTo>
                  <a:pt x="510178" y="130225"/>
                  <a:pt x="496294" y="147603"/>
                  <a:pt x="498445" y="166737"/>
                </a:cubicBezTo>
                <a:cubicBezTo>
                  <a:pt x="499130" y="173473"/>
                  <a:pt x="502454" y="179526"/>
                  <a:pt x="507832" y="183724"/>
                </a:cubicBezTo>
                <a:cubicBezTo>
                  <a:pt x="513111" y="188020"/>
                  <a:pt x="519760" y="189874"/>
                  <a:pt x="526506" y="189191"/>
                </a:cubicBezTo>
                <a:cubicBezTo>
                  <a:pt x="536186" y="188020"/>
                  <a:pt x="543225" y="179331"/>
                  <a:pt x="542150" y="169568"/>
                </a:cubicBezTo>
                <a:cubicBezTo>
                  <a:pt x="541465" y="163223"/>
                  <a:pt x="535697" y="158732"/>
                  <a:pt x="529342" y="159415"/>
                </a:cubicBezTo>
                <a:cubicBezTo>
                  <a:pt x="522204" y="160196"/>
                  <a:pt x="515751" y="155022"/>
                  <a:pt x="514969" y="147895"/>
                </a:cubicBezTo>
                <a:cubicBezTo>
                  <a:pt x="514187" y="140769"/>
                  <a:pt x="519271" y="134326"/>
                  <a:pt x="526506" y="133545"/>
                </a:cubicBezTo>
                <a:cubicBezTo>
                  <a:pt x="547136" y="131202"/>
                  <a:pt x="565713" y="146138"/>
                  <a:pt x="568060" y="166737"/>
                </a:cubicBezTo>
                <a:cubicBezTo>
                  <a:pt x="570699" y="190655"/>
                  <a:pt x="553394" y="212328"/>
                  <a:pt x="529342" y="215062"/>
                </a:cubicBezTo>
                <a:cubicBezTo>
                  <a:pt x="515751" y="216526"/>
                  <a:pt x="502258" y="212621"/>
                  <a:pt x="491503" y="204128"/>
                </a:cubicBezTo>
                <a:cubicBezTo>
                  <a:pt x="480748" y="195537"/>
                  <a:pt x="474002" y="183236"/>
                  <a:pt x="472536" y="169666"/>
                </a:cubicBezTo>
                <a:cubicBezTo>
                  <a:pt x="468722" y="136180"/>
                  <a:pt x="492970" y="106014"/>
                  <a:pt x="526408" y="102207"/>
                </a:cubicBezTo>
                <a:close/>
                <a:moveTo>
                  <a:pt x="377664" y="51329"/>
                </a:moveTo>
                <a:cubicBezTo>
                  <a:pt x="397119" y="49182"/>
                  <a:pt x="416183" y="54746"/>
                  <a:pt x="431434" y="66947"/>
                </a:cubicBezTo>
                <a:cubicBezTo>
                  <a:pt x="446685" y="79050"/>
                  <a:pt x="456266" y="96522"/>
                  <a:pt x="458417" y="115849"/>
                </a:cubicBezTo>
                <a:cubicBezTo>
                  <a:pt x="463403" y="160456"/>
                  <a:pt x="434171" y="201647"/>
                  <a:pt x="390373" y="211603"/>
                </a:cubicBezTo>
                <a:cubicBezTo>
                  <a:pt x="390275" y="211603"/>
                  <a:pt x="383041" y="213458"/>
                  <a:pt x="374144" y="213458"/>
                </a:cubicBezTo>
                <a:lnTo>
                  <a:pt x="374046" y="213458"/>
                </a:lnTo>
                <a:lnTo>
                  <a:pt x="13003" y="213458"/>
                </a:lnTo>
                <a:cubicBezTo>
                  <a:pt x="5866" y="213458"/>
                  <a:pt x="0" y="207699"/>
                  <a:pt x="0" y="200476"/>
                </a:cubicBezTo>
                <a:cubicBezTo>
                  <a:pt x="0" y="193253"/>
                  <a:pt x="5866" y="187494"/>
                  <a:pt x="13003" y="187494"/>
                </a:cubicBezTo>
                <a:lnTo>
                  <a:pt x="373949" y="187494"/>
                </a:lnTo>
                <a:cubicBezTo>
                  <a:pt x="379423" y="187494"/>
                  <a:pt x="384312" y="186225"/>
                  <a:pt x="384800" y="186127"/>
                </a:cubicBezTo>
                <a:cubicBezTo>
                  <a:pt x="415498" y="179197"/>
                  <a:pt x="436029" y="150012"/>
                  <a:pt x="432509" y="118680"/>
                </a:cubicBezTo>
                <a:cubicBezTo>
                  <a:pt x="431141" y="106186"/>
                  <a:pt x="424982" y="94961"/>
                  <a:pt x="415205" y="87152"/>
                </a:cubicBezTo>
                <a:cubicBezTo>
                  <a:pt x="405331" y="79343"/>
                  <a:pt x="393013" y="75829"/>
                  <a:pt x="380597" y="77196"/>
                </a:cubicBezTo>
                <a:cubicBezTo>
                  <a:pt x="371309" y="78269"/>
                  <a:pt x="362901" y="82857"/>
                  <a:pt x="357133" y="90080"/>
                </a:cubicBezTo>
                <a:cubicBezTo>
                  <a:pt x="351267" y="97401"/>
                  <a:pt x="348628" y="106576"/>
                  <a:pt x="349605" y="115849"/>
                </a:cubicBezTo>
                <a:cubicBezTo>
                  <a:pt x="351170" y="129709"/>
                  <a:pt x="363781" y="139763"/>
                  <a:pt x="377761" y="138201"/>
                </a:cubicBezTo>
                <a:cubicBezTo>
                  <a:pt x="382454" y="137713"/>
                  <a:pt x="386658" y="135371"/>
                  <a:pt x="389591" y="131662"/>
                </a:cubicBezTo>
                <a:cubicBezTo>
                  <a:pt x="392524" y="127953"/>
                  <a:pt x="393893" y="123365"/>
                  <a:pt x="393404" y="118680"/>
                </a:cubicBezTo>
                <a:cubicBezTo>
                  <a:pt x="393013" y="115654"/>
                  <a:pt x="391546" y="112823"/>
                  <a:pt x="389102" y="110969"/>
                </a:cubicBezTo>
                <a:cubicBezTo>
                  <a:pt x="386658" y="109016"/>
                  <a:pt x="383627" y="108138"/>
                  <a:pt x="380597" y="108431"/>
                </a:cubicBezTo>
                <a:cubicBezTo>
                  <a:pt x="373460" y="109309"/>
                  <a:pt x="367007" y="104136"/>
                  <a:pt x="366225" y="97010"/>
                </a:cubicBezTo>
                <a:cubicBezTo>
                  <a:pt x="365345" y="89885"/>
                  <a:pt x="370527" y="83443"/>
                  <a:pt x="377664" y="82564"/>
                </a:cubicBezTo>
                <a:cubicBezTo>
                  <a:pt x="387733" y="81491"/>
                  <a:pt x="397510" y="84321"/>
                  <a:pt x="405331" y="90568"/>
                </a:cubicBezTo>
                <a:cubicBezTo>
                  <a:pt x="413250" y="96815"/>
                  <a:pt x="418138" y="105795"/>
                  <a:pt x="419311" y="115751"/>
                </a:cubicBezTo>
                <a:cubicBezTo>
                  <a:pt x="420582" y="127367"/>
                  <a:pt x="417258" y="138787"/>
                  <a:pt x="409926" y="147962"/>
                </a:cubicBezTo>
                <a:cubicBezTo>
                  <a:pt x="402691" y="157040"/>
                  <a:pt x="392231" y="162799"/>
                  <a:pt x="380597" y="164068"/>
                </a:cubicBezTo>
                <a:cubicBezTo>
                  <a:pt x="352440" y="167191"/>
                  <a:pt x="326924" y="146889"/>
                  <a:pt x="323698" y="118680"/>
                </a:cubicBezTo>
                <a:cubicBezTo>
                  <a:pt x="321938" y="102477"/>
                  <a:pt x="326533" y="86566"/>
                  <a:pt x="336700" y="73877"/>
                </a:cubicBezTo>
                <a:cubicBezTo>
                  <a:pt x="346966" y="61188"/>
                  <a:pt x="361435" y="53184"/>
                  <a:pt x="377664" y="51329"/>
                </a:cubicBezTo>
                <a:close/>
                <a:moveTo>
                  <a:pt x="228978" y="440"/>
                </a:moveTo>
                <a:cubicBezTo>
                  <a:pt x="269063" y="-3954"/>
                  <a:pt x="305238" y="25046"/>
                  <a:pt x="309736" y="64981"/>
                </a:cubicBezTo>
                <a:cubicBezTo>
                  <a:pt x="314722" y="109604"/>
                  <a:pt x="285489" y="150906"/>
                  <a:pt x="241688" y="160768"/>
                </a:cubicBezTo>
                <a:cubicBezTo>
                  <a:pt x="241590" y="160768"/>
                  <a:pt x="234257" y="161452"/>
                  <a:pt x="225458" y="162721"/>
                </a:cubicBezTo>
                <a:lnTo>
                  <a:pt x="225360" y="162721"/>
                </a:lnTo>
                <a:lnTo>
                  <a:pt x="13003" y="162721"/>
                </a:lnTo>
                <a:cubicBezTo>
                  <a:pt x="5866" y="162721"/>
                  <a:pt x="0" y="156960"/>
                  <a:pt x="0" y="149735"/>
                </a:cubicBezTo>
                <a:cubicBezTo>
                  <a:pt x="0" y="142607"/>
                  <a:pt x="5866" y="136748"/>
                  <a:pt x="13003" y="136748"/>
                </a:cubicBezTo>
                <a:lnTo>
                  <a:pt x="225165" y="136748"/>
                </a:lnTo>
                <a:cubicBezTo>
                  <a:pt x="230640" y="135381"/>
                  <a:pt x="235528" y="135479"/>
                  <a:pt x="236017" y="135284"/>
                </a:cubicBezTo>
                <a:cubicBezTo>
                  <a:pt x="266815" y="128351"/>
                  <a:pt x="287346" y="99156"/>
                  <a:pt x="283827" y="67715"/>
                </a:cubicBezTo>
                <a:cubicBezTo>
                  <a:pt x="280991" y="42035"/>
                  <a:pt x="257624" y="23386"/>
                  <a:pt x="231911" y="26315"/>
                </a:cubicBezTo>
                <a:cubicBezTo>
                  <a:pt x="222525" y="27291"/>
                  <a:pt x="214214" y="31881"/>
                  <a:pt x="208348" y="39204"/>
                </a:cubicBezTo>
                <a:cubicBezTo>
                  <a:pt x="202580" y="46527"/>
                  <a:pt x="199940" y="55608"/>
                  <a:pt x="200918" y="64884"/>
                </a:cubicBezTo>
                <a:cubicBezTo>
                  <a:pt x="202482" y="78846"/>
                  <a:pt x="215094" y="88904"/>
                  <a:pt x="228978" y="87341"/>
                </a:cubicBezTo>
                <a:cubicBezTo>
                  <a:pt x="233768" y="86755"/>
                  <a:pt x="237972" y="84510"/>
                  <a:pt x="240906" y="80799"/>
                </a:cubicBezTo>
                <a:cubicBezTo>
                  <a:pt x="243839" y="77089"/>
                  <a:pt x="245207" y="72500"/>
                  <a:pt x="244621" y="67813"/>
                </a:cubicBezTo>
                <a:cubicBezTo>
                  <a:pt x="244328" y="64688"/>
                  <a:pt x="242763" y="61954"/>
                  <a:pt x="240417" y="60002"/>
                </a:cubicBezTo>
                <a:cubicBezTo>
                  <a:pt x="237972" y="58049"/>
                  <a:pt x="234942" y="57268"/>
                  <a:pt x="231911" y="57560"/>
                </a:cubicBezTo>
                <a:cubicBezTo>
                  <a:pt x="224774" y="58342"/>
                  <a:pt x="218321" y="53264"/>
                  <a:pt x="217441" y="46039"/>
                </a:cubicBezTo>
                <a:cubicBezTo>
                  <a:pt x="216659" y="38911"/>
                  <a:pt x="221840" y="32466"/>
                  <a:pt x="228978" y="31685"/>
                </a:cubicBezTo>
                <a:cubicBezTo>
                  <a:pt x="238950" y="30611"/>
                  <a:pt x="248825" y="33443"/>
                  <a:pt x="256647" y="39692"/>
                </a:cubicBezTo>
                <a:cubicBezTo>
                  <a:pt x="264566" y="45941"/>
                  <a:pt x="269454" y="54924"/>
                  <a:pt x="270530" y="64884"/>
                </a:cubicBezTo>
                <a:cubicBezTo>
                  <a:pt x="271899" y="76503"/>
                  <a:pt x="268574" y="87927"/>
                  <a:pt x="261242" y="97008"/>
                </a:cubicBezTo>
                <a:cubicBezTo>
                  <a:pt x="253909" y="106186"/>
                  <a:pt x="243545" y="111947"/>
                  <a:pt x="231911" y="113216"/>
                </a:cubicBezTo>
                <a:cubicBezTo>
                  <a:pt x="203655" y="116341"/>
                  <a:pt x="178137" y="96031"/>
                  <a:pt x="175008" y="67813"/>
                </a:cubicBezTo>
                <a:cubicBezTo>
                  <a:pt x="173249" y="51604"/>
                  <a:pt x="177844" y="35689"/>
                  <a:pt x="188012" y="22995"/>
                </a:cubicBezTo>
                <a:cubicBezTo>
                  <a:pt x="198180" y="10204"/>
                  <a:pt x="212748" y="2295"/>
                  <a:pt x="228978" y="440"/>
                </a:cubicBezTo>
                <a:close/>
              </a:path>
            </a:pathLst>
          </a:custGeom>
          <a:ln>
            <a:noFill/>
          </a:ln>
        </p:spPr>
      </p:sp>
      <p:sp>
        <p:nvSpPr>
          <p:cNvPr id="9" name="文本框 8"/>
          <p:cNvSpPr txBox="1"/>
          <p:nvPr/>
        </p:nvSpPr>
        <p:spPr>
          <a:xfrm>
            <a:off x="5046794" y="1263178"/>
            <a:ext cx="3672501" cy="369332"/>
          </a:xfrm>
          <a:prstGeom prst="rect">
            <a:avLst/>
          </a:prstGeom>
          <a:noFill/>
        </p:spPr>
        <p:txBody>
          <a:bodyPr wrap="square" rtlCol="0">
            <a:spAutoFit/>
          </a:bodyPr>
          <a:lstStyle/>
          <a:p>
            <a:pPr algn="dist"/>
            <a:r>
              <a:rPr lang="zh-CN" altLang="en-US" i="1" dirty="0">
                <a:solidFill>
                  <a:schemeClr val="bg1"/>
                </a:solidFill>
                <a:latin typeface="思源黑体 CN Heavy" panose="020B0A00000000000000" pitchFamily="34" charset="-122"/>
                <a:ea typeface="思源黑体 CN Heavy" panose="020B0A00000000000000" pitchFamily="34" charset="-122"/>
              </a:rPr>
              <a:t>点击输入文本标题</a:t>
            </a:r>
            <a:endParaRPr lang="zh-CN" altLang="en-US" i="1" dirty="0">
              <a:solidFill>
                <a:schemeClr val="bg1"/>
              </a:solidFill>
              <a:latin typeface="思源黑体 CN Heavy" panose="020B0A00000000000000" pitchFamily="34" charset="-122"/>
              <a:ea typeface="思源黑体 CN Heavy" panose="020B0A00000000000000" pitchFamily="34" charset="-122"/>
            </a:endParaRPr>
          </a:p>
        </p:txBody>
      </p:sp>
      <p:sp>
        <p:nvSpPr>
          <p:cNvPr id="11" name="文本框 10"/>
          <p:cNvSpPr txBox="1"/>
          <p:nvPr/>
        </p:nvSpPr>
        <p:spPr>
          <a:xfrm>
            <a:off x="1188883" y="4173207"/>
            <a:ext cx="3089305" cy="338554"/>
          </a:xfrm>
          <a:prstGeom prst="rect">
            <a:avLst/>
          </a:prstGeom>
          <a:noFill/>
        </p:spPr>
        <p:txBody>
          <a:bodyPr wrap="square" rtlCol="0">
            <a:spAutoFit/>
          </a:bodyPr>
          <a:lstStyle/>
          <a:p>
            <a:pPr algn="dist"/>
            <a:r>
              <a:rPr lang="zh-CN" altLang="en-US" sz="1600" dirty="0">
                <a:solidFill>
                  <a:schemeClr val="bg1"/>
                </a:solidFill>
                <a:latin typeface="思源黑体 CN ExtraLight" panose="020B0200000000000000" pitchFamily="34" charset="-122"/>
                <a:ea typeface="思源黑体 CN ExtraLight" panose="020B0200000000000000" pitchFamily="34" charset="-122"/>
              </a:rPr>
              <a:t>点击输入您的标题</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3" name="文本框 12"/>
          <p:cNvSpPr txBox="1"/>
          <p:nvPr/>
        </p:nvSpPr>
        <p:spPr>
          <a:xfrm>
            <a:off x="393214" y="4796192"/>
            <a:ext cx="5002844" cy="1122295"/>
          </a:xfrm>
          <a:prstGeom prst="rect">
            <a:avLst/>
          </a:prstGeom>
          <a:noFill/>
        </p:spPr>
        <p:txBody>
          <a:bodyPr wrap="none" rtlCol="0">
            <a:spAutoFit/>
          </a:bodyPr>
          <a:lstStyle/>
          <a:p>
            <a:pPr algn="ctr">
              <a:lnSpc>
                <a:spcPct val="200000"/>
              </a:lnSpc>
            </a:pPr>
            <a:r>
              <a:rPr lang="en-US" altLang="zh-CN" spc="300" dirty="0">
                <a:solidFill>
                  <a:schemeClr val="bg1"/>
                </a:solidFill>
                <a:latin typeface="思源黑体 CN Medium" panose="020B0600000000000000" pitchFamily="34" charset="-122"/>
                <a:ea typeface="思源黑体 CN Medium" panose="020B0600000000000000" pitchFamily="34" charset="-122"/>
              </a:rPr>
              <a:t>THAT WHICH DOES NOT KILL YOU </a:t>
            </a:r>
            <a:endParaRPr lang="en-US" altLang="zh-CN" spc="300" dirty="0">
              <a:solidFill>
                <a:schemeClr val="bg1"/>
              </a:solidFill>
              <a:latin typeface="思源黑体 CN Medium" panose="020B0600000000000000" pitchFamily="34" charset="-122"/>
              <a:ea typeface="思源黑体 CN Medium" panose="020B0600000000000000" pitchFamily="34" charset="-122"/>
            </a:endParaRPr>
          </a:p>
          <a:p>
            <a:pPr algn="ctr">
              <a:lnSpc>
                <a:spcPct val="200000"/>
              </a:lnSpc>
            </a:pPr>
            <a:r>
              <a:rPr lang="en-US" altLang="zh-CN" spc="300" dirty="0">
                <a:solidFill>
                  <a:schemeClr val="bg1"/>
                </a:solidFill>
                <a:latin typeface="思源黑体 CN Medium" panose="020B0600000000000000" pitchFamily="34" charset="-122"/>
                <a:ea typeface="思源黑体 CN Medium" panose="020B0600000000000000" pitchFamily="34" charset="-122"/>
              </a:rPr>
              <a:t>MAKES YOU STRONGER.</a:t>
            </a:r>
            <a:endParaRPr lang="zh-CN" altLang="en-US" spc="300" dirty="0">
              <a:solidFill>
                <a:schemeClr val="bg1"/>
              </a:solidFill>
              <a:latin typeface="思源黑体 CN Medium" panose="020B0600000000000000" pitchFamily="34" charset="-122"/>
              <a:ea typeface="思源黑体 CN Medium" panose="020B0600000000000000" pitchFamily="34" charset="-122"/>
            </a:endParaRPr>
          </a:p>
        </p:txBody>
      </p:sp>
      <p:sp>
        <p:nvSpPr>
          <p:cNvPr id="14" name="椭圆 13"/>
          <p:cNvSpPr/>
          <p:nvPr/>
        </p:nvSpPr>
        <p:spPr>
          <a:xfrm>
            <a:off x="6149276" y="2950387"/>
            <a:ext cx="871330" cy="884200"/>
          </a:xfrm>
          <a:prstGeom prst="ellipse">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149274" y="4236532"/>
            <a:ext cx="871330" cy="884200"/>
          </a:xfrm>
          <a:prstGeom prst="ellipse">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149274" y="5522677"/>
            <a:ext cx="871330" cy="884200"/>
          </a:xfrm>
          <a:prstGeom prst="ellipse">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330365" y="2870538"/>
            <a:ext cx="871330" cy="369332"/>
          </a:xfrm>
          <a:prstGeom prst="rect">
            <a:avLst/>
          </a:prstGeom>
          <a:noFill/>
        </p:spPr>
        <p:txBody>
          <a:bodyPr wrap="square" rtlCol="0">
            <a:spAutoFit/>
          </a:bodyPr>
          <a:lstStyle/>
          <a:p>
            <a:pPr algn="dist"/>
            <a:r>
              <a:rPr lang="en-US" altLang="zh-CN" dirty="0">
                <a:latin typeface="思源黑体 CN ExtraLight" panose="020B0200000000000000" pitchFamily="34" charset="-122"/>
                <a:ea typeface="思源黑体 CN ExtraLight" panose="020B0200000000000000" pitchFamily="34" charset="-122"/>
              </a:rPr>
              <a:t>NAME</a:t>
            </a:r>
            <a:endParaRPr lang="zh-CN" altLang="en-US" dirty="0">
              <a:latin typeface="思源黑体 CN ExtraLight" panose="020B0200000000000000" pitchFamily="34" charset="-122"/>
              <a:ea typeface="思源黑体 CN ExtraLight" panose="020B0200000000000000" pitchFamily="34" charset="-122"/>
            </a:endParaRPr>
          </a:p>
        </p:txBody>
      </p:sp>
      <p:sp>
        <p:nvSpPr>
          <p:cNvPr id="18" name="文本框 17"/>
          <p:cNvSpPr txBox="1"/>
          <p:nvPr/>
        </p:nvSpPr>
        <p:spPr>
          <a:xfrm>
            <a:off x="7330365" y="3330383"/>
            <a:ext cx="4318296" cy="523220"/>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
        <p:nvSpPr>
          <p:cNvPr id="19" name="文本框 18"/>
          <p:cNvSpPr txBox="1"/>
          <p:nvPr/>
        </p:nvSpPr>
        <p:spPr>
          <a:xfrm>
            <a:off x="7330365" y="4173207"/>
            <a:ext cx="871330" cy="369332"/>
          </a:xfrm>
          <a:prstGeom prst="rect">
            <a:avLst/>
          </a:prstGeom>
          <a:noFill/>
        </p:spPr>
        <p:txBody>
          <a:bodyPr wrap="square" rtlCol="0">
            <a:spAutoFit/>
          </a:bodyPr>
          <a:lstStyle/>
          <a:p>
            <a:pPr algn="dist"/>
            <a:r>
              <a:rPr lang="en-US" altLang="zh-CN" dirty="0">
                <a:latin typeface="思源黑体 CN ExtraLight" panose="020B0200000000000000" pitchFamily="34" charset="-122"/>
                <a:ea typeface="思源黑体 CN ExtraLight" panose="020B0200000000000000" pitchFamily="34" charset="-122"/>
              </a:rPr>
              <a:t>NAME</a:t>
            </a:r>
            <a:endParaRPr lang="zh-CN" altLang="en-US" dirty="0">
              <a:latin typeface="思源黑体 CN ExtraLight" panose="020B0200000000000000" pitchFamily="34" charset="-122"/>
              <a:ea typeface="思源黑体 CN ExtraLight" panose="020B0200000000000000" pitchFamily="34" charset="-122"/>
            </a:endParaRPr>
          </a:p>
        </p:txBody>
      </p:sp>
      <p:sp>
        <p:nvSpPr>
          <p:cNvPr id="20" name="文本框 19"/>
          <p:cNvSpPr txBox="1"/>
          <p:nvPr/>
        </p:nvSpPr>
        <p:spPr>
          <a:xfrm>
            <a:off x="7330365" y="4633052"/>
            <a:ext cx="4318296" cy="523220"/>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
        <p:nvSpPr>
          <p:cNvPr id="21" name="文本框 20"/>
          <p:cNvSpPr txBox="1"/>
          <p:nvPr/>
        </p:nvSpPr>
        <p:spPr>
          <a:xfrm>
            <a:off x="7330365" y="5475876"/>
            <a:ext cx="871330" cy="369332"/>
          </a:xfrm>
          <a:prstGeom prst="rect">
            <a:avLst/>
          </a:prstGeom>
          <a:noFill/>
        </p:spPr>
        <p:txBody>
          <a:bodyPr wrap="square" rtlCol="0">
            <a:spAutoFit/>
          </a:bodyPr>
          <a:lstStyle/>
          <a:p>
            <a:pPr algn="dist"/>
            <a:r>
              <a:rPr lang="en-US" altLang="zh-CN" dirty="0">
                <a:latin typeface="思源黑体 CN ExtraLight" panose="020B0200000000000000" pitchFamily="34" charset="-122"/>
                <a:ea typeface="思源黑体 CN ExtraLight" panose="020B0200000000000000" pitchFamily="34" charset="-122"/>
              </a:rPr>
              <a:t>NAME</a:t>
            </a:r>
            <a:endParaRPr lang="zh-CN" altLang="en-US" dirty="0">
              <a:latin typeface="思源黑体 CN ExtraLight" panose="020B0200000000000000" pitchFamily="34" charset="-122"/>
              <a:ea typeface="思源黑体 CN ExtraLight" panose="020B0200000000000000" pitchFamily="34" charset="-122"/>
            </a:endParaRPr>
          </a:p>
        </p:txBody>
      </p:sp>
      <p:sp>
        <p:nvSpPr>
          <p:cNvPr id="22" name="文本框 21"/>
          <p:cNvSpPr txBox="1"/>
          <p:nvPr/>
        </p:nvSpPr>
        <p:spPr>
          <a:xfrm>
            <a:off x="7330365" y="5935721"/>
            <a:ext cx="4318296" cy="523220"/>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1"/>
                                          </p:val>
                                        </p:tav>
                                        <p:tav tm="100000">
                                          <p:val>
                                            <p:strVal val="#ppt_y"/>
                                          </p:val>
                                        </p:tav>
                                      </p:tavLst>
                                    </p:anim>
                                  </p:childTnLst>
                                </p:cTn>
                              </p:par>
                              <p:par>
                                <p:cTn id="32" presetID="37" presetClass="entr" presetSubtype="0" fill="hold" grpId="0" nodeType="withEffect">
                                  <p:stCondLst>
                                    <p:cond delay="25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900" decel="100000" fill="hold"/>
                                        <p:tgtEl>
                                          <p:spTgt spid="18"/>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anim calcmode="lin" valueType="num">
                                      <p:cBhvr>
                                        <p:cTn id="43" dur="500" fill="hold"/>
                                        <p:tgtEl>
                                          <p:spTgt spid="19"/>
                                        </p:tgtEl>
                                        <p:attrNameLst>
                                          <p:attrName>ppt_x</p:attrName>
                                        </p:attrNameLst>
                                      </p:cBhvr>
                                      <p:tavLst>
                                        <p:tav tm="0">
                                          <p:val>
                                            <p:strVal val="#ppt_x"/>
                                          </p:val>
                                        </p:tav>
                                        <p:tav tm="100000">
                                          <p:val>
                                            <p:strVal val="#ppt_x"/>
                                          </p:val>
                                        </p:tav>
                                      </p:tavLst>
                                    </p:anim>
                                    <p:anim calcmode="lin" valueType="num">
                                      <p:cBhvr>
                                        <p:cTn id="44" dur="500" fill="hold"/>
                                        <p:tgtEl>
                                          <p:spTgt spid="19"/>
                                        </p:tgtEl>
                                        <p:attrNameLst>
                                          <p:attrName>ppt_y</p:attrName>
                                        </p:attrNameLst>
                                      </p:cBhvr>
                                      <p:tavLst>
                                        <p:tav tm="0">
                                          <p:val>
                                            <p:strVal val="#ppt_y+.1"/>
                                          </p:val>
                                        </p:tav>
                                        <p:tav tm="100000">
                                          <p:val>
                                            <p:strVal val="#ppt_y"/>
                                          </p:val>
                                        </p:tav>
                                      </p:tavLst>
                                    </p:anim>
                                  </p:childTnLst>
                                </p:cTn>
                              </p:par>
                              <p:par>
                                <p:cTn id="45" presetID="37" presetClass="entr" presetSubtype="0" fill="hold" grpId="0" nodeType="withEffect">
                                  <p:stCondLst>
                                    <p:cond delay="25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anim calcmode="lin" valueType="num">
                                      <p:cBhvr>
                                        <p:cTn id="56" dur="500" fill="hold"/>
                                        <p:tgtEl>
                                          <p:spTgt spid="21"/>
                                        </p:tgtEl>
                                        <p:attrNameLst>
                                          <p:attrName>ppt_x</p:attrName>
                                        </p:attrNameLst>
                                      </p:cBhvr>
                                      <p:tavLst>
                                        <p:tav tm="0">
                                          <p:val>
                                            <p:strVal val="#ppt_x"/>
                                          </p:val>
                                        </p:tav>
                                        <p:tav tm="100000">
                                          <p:val>
                                            <p:strVal val="#ppt_x"/>
                                          </p:val>
                                        </p:tav>
                                      </p:tavLst>
                                    </p:anim>
                                    <p:anim calcmode="lin" valueType="num">
                                      <p:cBhvr>
                                        <p:cTn id="57" dur="500" fill="hold"/>
                                        <p:tgtEl>
                                          <p:spTgt spid="21"/>
                                        </p:tgtEl>
                                        <p:attrNameLst>
                                          <p:attrName>ppt_y</p:attrName>
                                        </p:attrNameLst>
                                      </p:cBhvr>
                                      <p:tavLst>
                                        <p:tav tm="0">
                                          <p:val>
                                            <p:strVal val="#ppt_y+.1"/>
                                          </p:val>
                                        </p:tav>
                                        <p:tav tm="100000">
                                          <p:val>
                                            <p:strVal val="#ppt_y"/>
                                          </p:val>
                                        </p:tav>
                                      </p:tavLst>
                                    </p:anim>
                                  </p:childTnLst>
                                </p:cTn>
                              </p:par>
                              <p:par>
                                <p:cTn id="58" presetID="37" presetClass="entr" presetSubtype="0" fill="hold" grpId="0" nodeType="withEffect">
                                  <p:stCondLst>
                                    <p:cond delay="25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900" decel="100000" fill="hold"/>
                                        <p:tgtEl>
                                          <p:spTgt spid="22"/>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0"/>
                                        <p:tgtEl>
                                          <p:spTgt spid="11"/>
                                        </p:tgtEl>
                                      </p:cBhvr>
                                    </p:animEffect>
                                    <p:anim calcmode="lin" valueType="num">
                                      <p:cBhvr>
                                        <p:cTn id="69" dur="1000" fill="hold"/>
                                        <p:tgtEl>
                                          <p:spTgt spid="11"/>
                                        </p:tgtEl>
                                        <p:attrNameLst>
                                          <p:attrName>ppt_x</p:attrName>
                                        </p:attrNameLst>
                                      </p:cBhvr>
                                      <p:tavLst>
                                        <p:tav tm="0">
                                          <p:val>
                                            <p:strVal val="#ppt_x"/>
                                          </p:val>
                                        </p:tav>
                                        <p:tav tm="100000">
                                          <p:val>
                                            <p:strVal val="#ppt_x"/>
                                          </p:val>
                                        </p:tav>
                                      </p:tavLst>
                                    </p:anim>
                                    <p:anim calcmode="lin" valueType="num">
                                      <p:cBhvr>
                                        <p:cTn id="7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1" presetClass="entr" presetSubtype="0" fill="hold" grpId="0" nodeType="clickEffect">
                                  <p:stCondLst>
                                    <p:cond delay="0"/>
                                  </p:stCondLst>
                                  <p:iterate type="lt">
                                    <p:tmPct val="10000"/>
                                  </p:iterate>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13"/>
                                        </p:tgtEl>
                                        <p:attrNameLst>
                                          <p:attrName>ppt_y</p:attrName>
                                        </p:attrNameLst>
                                      </p:cBhvr>
                                      <p:tavLst>
                                        <p:tav tm="0">
                                          <p:val>
                                            <p:strVal val="#ppt_y"/>
                                          </p:val>
                                        </p:tav>
                                        <p:tav tm="100000">
                                          <p:val>
                                            <p:strVal val="#ppt_y"/>
                                          </p:val>
                                        </p:tav>
                                      </p:tavLst>
                                    </p:anim>
                                    <p:anim calcmode="lin" valueType="num">
                                      <p:cBhvr>
                                        <p:cTn id="7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animBg="1"/>
      <p:bldP spid="15" grpId="0" animBg="1"/>
      <p:bldP spid="16" grpId="0" animBg="1"/>
      <p:bldP spid="17" grpId="0"/>
      <p:bldP spid="18" grpId="0"/>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22783" y="1282148"/>
            <a:ext cx="4091607" cy="3394082"/>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02778" y="1457179"/>
            <a:ext cx="3731616" cy="3044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 y="1735015"/>
            <a:ext cx="5275385" cy="3387970"/>
          </a:xfrm>
          <a:prstGeom prst="rect">
            <a:avLst/>
          </a:prstGeom>
          <a:blipFill>
            <a:blip r:embed="rId2"/>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739246" y="3309730"/>
            <a:ext cx="5349303" cy="954107"/>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输入正文输入正文输入正文输入正文输入正文输入正文输入正文输入正文输入正文输入正文输入正文输入正文输入正文输入正文输入正文输入正文输入正文输入正文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
        <p:nvSpPr>
          <p:cNvPr id="9" name="矩形 8"/>
          <p:cNvSpPr/>
          <p:nvPr/>
        </p:nvSpPr>
        <p:spPr>
          <a:xfrm>
            <a:off x="4734755" y="4447684"/>
            <a:ext cx="720624" cy="675301"/>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376938" y="4675398"/>
            <a:ext cx="2332882" cy="338554"/>
          </a:xfrm>
          <a:prstGeom prst="rect">
            <a:avLst/>
          </a:prstGeom>
          <a:noFill/>
        </p:spPr>
        <p:txBody>
          <a:bodyPr wrap="square" rtlCol="0">
            <a:spAutoFit/>
          </a:bodyPr>
          <a:lstStyle/>
          <a:p>
            <a:pPr algn="dist"/>
            <a:r>
              <a:rPr lang="zh-CN" altLang="en-US" sz="1600" b="1" i="1" dirty="0">
                <a:solidFill>
                  <a:srgbClr val="202D3A"/>
                </a:solidFill>
                <a:latin typeface="思源黑体 CN Heavy" panose="020B0A00000000000000" pitchFamily="34" charset="-122"/>
                <a:ea typeface="思源黑体 CN Heavy" panose="020B0A00000000000000" pitchFamily="34" charset="-122"/>
              </a:rPr>
              <a:t>点击输入文本标题</a:t>
            </a:r>
            <a:endParaRPr lang="zh-CN" altLang="en-US" sz="1600" b="1" i="1" dirty="0">
              <a:solidFill>
                <a:srgbClr val="202D3A"/>
              </a:solidFill>
              <a:latin typeface="思源黑体 CN Heavy" panose="020B0A00000000000000" pitchFamily="34" charset="-122"/>
              <a:ea typeface="思源黑体 CN Heavy" panose="020B0A00000000000000" pitchFamily="34" charset="-122"/>
            </a:endParaRPr>
          </a:p>
        </p:txBody>
      </p:sp>
      <p:sp>
        <p:nvSpPr>
          <p:cNvPr id="6" name="文本框 5"/>
          <p:cNvSpPr txBox="1"/>
          <p:nvPr/>
        </p:nvSpPr>
        <p:spPr>
          <a:xfrm>
            <a:off x="6739246" y="2505407"/>
            <a:ext cx="5275384" cy="646331"/>
          </a:xfrm>
          <a:prstGeom prst="rect">
            <a:avLst/>
          </a:prstGeom>
          <a:noFill/>
        </p:spPr>
        <p:txBody>
          <a:bodyPr wrap="square" rtlCol="0">
            <a:spAutoFit/>
          </a:bodyPr>
          <a:lstStyle/>
          <a:p>
            <a:r>
              <a:rPr lang="en-US" altLang="zh-CN" sz="1200" spc="300" dirty="0">
                <a:solidFill>
                  <a:srgbClr val="202D3A"/>
                </a:solidFill>
                <a:latin typeface="思源黑体 CN Light" panose="020B0300000000000000" pitchFamily="34" charset="-122"/>
                <a:ea typeface="思源黑体 CN Light" panose="020B0300000000000000" pitchFamily="34" charset="-122"/>
              </a:rPr>
              <a:t>You can add your text here. You can add your text here. You can add your text here. You can add your text here. You can add your text here.</a:t>
            </a:r>
            <a:endParaRPr lang="en-US" altLang="zh-CN" sz="1200" spc="300" dirty="0">
              <a:solidFill>
                <a:srgbClr val="202D3A"/>
              </a:solidFill>
              <a:latin typeface="思源黑体 CN Normal" panose="020B0400000000000000" pitchFamily="34" charset="-122"/>
              <a:ea typeface="思源黑体 CN Normal" panose="020B0400000000000000" pitchFamily="34" charset="-122"/>
            </a:endParaRPr>
          </a:p>
        </p:txBody>
      </p:sp>
      <p:sp>
        <p:nvSpPr>
          <p:cNvPr id="11" name="lightning-symbol_74595"/>
          <p:cNvSpPr>
            <a:spLocks noChangeAspect="1"/>
          </p:cNvSpPr>
          <p:nvPr/>
        </p:nvSpPr>
        <p:spPr bwMode="auto">
          <a:xfrm>
            <a:off x="11444088" y="1799683"/>
            <a:ext cx="149595" cy="27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Lst>
            <a:ahLst/>
            <a:cxnLst>
              <a:cxn ang="0">
                <a:pos x="T0" y="T1"/>
              </a:cxn>
              <a:cxn ang="0">
                <a:pos x="T2" y="T3"/>
              </a:cxn>
              <a:cxn ang="0">
                <a:pos x="T4" y="T5"/>
              </a:cxn>
              <a:cxn ang="0">
                <a:pos x="T6" y="T7"/>
              </a:cxn>
              <a:cxn ang="0">
                <a:pos x="T8" y="T9"/>
              </a:cxn>
              <a:cxn ang="0">
                <a:pos x="T10" y="T11"/>
              </a:cxn>
              <a:cxn ang="0">
                <a:pos x="T12" y="T13"/>
              </a:cxn>
            </a:cxnLst>
            <a:rect l="0" t="0" r="r" b="b"/>
            <a:pathLst>
              <a:path w="2370" h="4352">
                <a:moveTo>
                  <a:pt x="2370" y="2378"/>
                </a:moveTo>
                <a:lnTo>
                  <a:pt x="1291" y="1924"/>
                </a:lnTo>
                <a:lnTo>
                  <a:pt x="2101" y="0"/>
                </a:lnTo>
                <a:lnTo>
                  <a:pt x="0" y="1974"/>
                </a:lnTo>
                <a:lnTo>
                  <a:pt x="1079" y="2428"/>
                </a:lnTo>
                <a:lnTo>
                  <a:pt x="269" y="4352"/>
                </a:lnTo>
                <a:lnTo>
                  <a:pt x="2370" y="2378"/>
                </a:lnTo>
                <a:close/>
              </a:path>
            </a:pathLst>
          </a:custGeom>
          <a:solidFill>
            <a:srgbClr val="202D3A"/>
          </a:solidFill>
          <a:ln>
            <a:noFill/>
          </a:ln>
        </p:spPr>
      </p:sp>
      <p:sp>
        <p:nvSpPr>
          <p:cNvPr id="12" name="cut-with-scissors_382"/>
          <p:cNvSpPr>
            <a:spLocks noChangeAspect="1"/>
          </p:cNvSpPr>
          <p:nvPr/>
        </p:nvSpPr>
        <p:spPr bwMode="auto">
          <a:xfrm>
            <a:off x="9847421" y="1841735"/>
            <a:ext cx="274284" cy="193062"/>
          </a:xfrm>
          <a:custGeom>
            <a:avLst/>
            <a:gdLst>
              <a:gd name="connsiteX0" fmla="*/ 101258 w 553411"/>
              <a:gd name="connsiteY0" fmla="*/ 274992 h 389532"/>
              <a:gd name="connsiteX1" fmla="*/ 67337 w 553411"/>
              <a:gd name="connsiteY1" fmla="*/ 282652 h 389532"/>
              <a:gd name="connsiteX2" fmla="*/ 39877 w 553411"/>
              <a:gd name="connsiteY2" fmla="*/ 314904 h 389532"/>
              <a:gd name="connsiteX3" fmla="*/ 41492 w 553411"/>
              <a:gd name="connsiteY3" fmla="*/ 335867 h 389532"/>
              <a:gd name="connsiteX4" fmla="*/ 101258 w 553411"/>
              <a:gd name="connsiteY4" fmla="*/ 342317 h 389532"/>
              <a:gd name="connsiteX5" fmla="*/ 127102 w 553411"/>
              <a:gd name="connsiteY5" fmla="*/ 310066 h 389532"/>
              <a:gd name="connsiteX6" fmla="*/ 125487 w 553411"/>
              <a:gd name="connsiteY6" fmla="*/ 289102 h 389532"/>
              <a:gd name="connsiteX7" fmla="*/ 101258 w 553411"/>
              <a:gd name="connsiteY7" fmla="*/ 274992 h 389532"/>
              <a:gd name="connsiteX8" fmla="*/ 501848 w 553411"/>
              <a:gd name="connsiteY8" fmla="*/ 184273 h 389532"/>
              <a:gd name="connsiteX9" fmla="*/ 553411 w 553411"/>
              <a:gd name="connsiteY9" fmla="*/ 184273 h 389532"/>
              <a:gd name="connsiteX10" fmla="*/ 553411 w 553411"/>
              <a:gd name="connsiteY10" fmla="*/ 205261 h 389532"/>
              <a:gd name="connsiteX11" fmla="*/ 501848 w 553411"/>
              <a:gd name="connsiteY11" fmla="*/ 205261 h 389532"/>
              <a:gd name="connsiteX12" fmla="*/ 419451 w 553411"/>
              <a:gd name="connsiteY12" fmla="*/ 184273 h 389532"/>
              <a:gd name="connsiteX13" fmla="*/ 471014 w 553411"/>
              <a:gd name="connsiteY13" fmla="*/ 184273 h 389532"/>
              <a:gd name="connsiteX14" fmla="*/ 471014 w 553411"/>
              <a:gd name="connsiteY14" fmla="*/ 205261 h 389532"/>
              <a:gd name="connsiteX15" fmla="*/ 419451 w 553411"/>
              <a:gd name="connsiteY15" fmla="*/ 205261 h 389532"/>
              <a:gd name="connsiteX16" fmla="*/ 341718 w 553411"/>
              <a:gd name="connsiteY16" fmla="*/ 184273 h 389532"/>
              <a:gd name="connsiteX17" fmla="*/ 393540 w 553411"/>
              <a:gd name="connsiteY17" fmla="*/ 184273 h 389532"/>
              <a:gd name="connsiteX18" fmla="*/ 393540 w 553411"/>
              <a:gd name="connsiteY18" fmla="*/ 205261 h 389532"/>
              <a:gd name="connsiteX19" fmla="*/ 341718 w 553411"/>
              <a:gd name="connsiteY19" fmla="*/ 205261 h 389532"/>
              <a:gd name="connsiteX20" fmla="*/ 66529 w 553411"/>
              <a:gd name="connsiteY20" fmla="*/ 39556 h 389532"/>
              <a:gd name="connsiteX21" fmla="*/ 41492 w 553411"/>
              <a:gd name="connsiteY21" fmla="*/ 53666 h 389532"/>
              <a:gd name="connsiteX22" fmla="*/ 39877 w 553411"/>
              <a:gd name="connsiteY22" fmla="*/ 74629 h 389532"/>
              <a:gd name="connsiteX23" fmla="*/ 67337 w 553411"/>
              <a:gd name="connsiteY23" fmla="*/ 106881 h 389532"/>
              <a:gd name="connsiteX24" fmla="*/ 125487 w 553411"/>
              <a:gd name="connsiteY24" fmla="*/ 100431 h 389532"/>
              <a:gd name="connsiteX25" fmla="*/ 127102 w 553411"/>
              <a:gd name="connsiteY25" fmla="*/ 79467 h 389532"/>
              <a:gd name="connsiteX26" fmla="*/ 101258 w 553411"/>
              <a:gd name="connsiteY26" fmla="*/ 47216 h 389532"/>
              <a:gd name="connsiteX27" fmla="*/ 66529 w 553411"/>
              <a:gd name="connsiteY27" fmla="*/ 39556 h 389532"/>
              <a:gd name="connsiteX28" fmla="*/ 88209 w 553411"/>
              <a:gd name="connsiteY28" fmla="*/ 1433 h 389532"/>
              <a:gd name="connsiteX29" fmla="*/ 120641 w 553411"/>
              <a:gd name="connsiteY29" fmla="*/ 13351 h 389532"/>
              <a:gd name="connsiteX30" fmla="*/ 165869 w 553411"/>
              <a:gd name="connsiteY30" fmla="*/ 69792 h 389532"/>
              <a:gd name="connsiteX31" fmla="*/ 159408 w 553411"/>
              <a:gd name="connsiteY31" fmla="*/ 119781 h 389532"/>
              <a:gd name="connsiteX32" fmla="*/ 240172 w 553411"/>
              <a:gd name="connsiteY32" fmla="*/ 166546 h 389532"/>
              <a:gd name="connsiteX33" fmla="*/ 445313 w 553411"/>
              <a:gd name="connsiteY33" fmla="*/ 61729 h 389532"/>
              <a:gd name="connsiteX34" fmla="*/ 501848 w 553411"/>
              <a:gd name="connsiteY34" fmla="*/ 73017 h 389532"/>
              <a:gd name="connsiteX35" fmla="*/ 290246 w 553411"/>
              <a:gd name="connsiteY35" fmla="*/ 193960 h 389532"/>
              <a:gd name="connsiteX36" fmla="*/ 501848 w 553411"/>
              <a:gd name="connsiteY36" fmla="*/ 314904 h 389532"/>
              <a:gd name="connsiteX37" fmla="*/ 445313 w 553411"/>
              <a:gd name="connsiteY37" fmla="*/ 327804 h 389532"/>
              <a:gd name="connsiteX38" fmla="*/ 240172 w 553411"/>
              <a:gd name="connsiteY38" fmla="*/ 222987 h 389532"/>
              <a:gd name="connsiteX39" fmla="*/ 159408 w 553411"/>
              <a:gd name="connsiteY39" fmla="*/ 269752 h 389532"/>
              <a:gd name="connsiteX40" fmla="*/ 165869 w 553411"/>
              <a:gd name="connsiteY40" fmla="*/ 319741 h 389532"/>
              <a:gd name="connsiteX41" fmla="*/ 120641 w 553411"/>
              <a:gd name="connsiteY41" fmla="*/ 376182 h 389532"/>
              <a:gd name="connsiteX42" fmla="*/ 7571 w 553411"/>
              <a:gd name="connsiteY42" fmla="*/ 355218 h 389532"/>
              <a:gd name="connsiteX43" fmla="*/ 2726 w 553411"/>
              <a:gd name="connsiteY43" fmla="*/ 305228 h 389532"/>
              <a:gd name="connsiteX44" fmla="*/ 47953 w 553411"/>
              <a:gd name="connsiteY44" fmla="*/ 248788 h 389532"/>
              <a:gd name="connsiteX45" fmla="*/ 78644 w 553411"/>
              <a:gd name="connsiteY45" fmla="*/ 237500 h 389532"/>
              <a:gd name="connsiteX46" fmla="*/ 81874 w 553411"/>
              <a:gd name="connsiteY46" fmla="*/ 235887 h 389532"/>
              <a:gd name="connsiteX47" fmla="*/ 198175 w 553411"/>
              <a:gd name="connsiteY47" fmla="*/ 193960 h 389532"/>
              <a:gd name="connsiteX48" fmla="*/ 81874 w 553411"/>
              <a:gd name="connsiteY48" fmla="*/ 152033 h 389532"/>
              <a:gd name="connsiteX49" fmla="*/ 78644 w 553411"/>
              <a:gd name="connsiteY49" fmla="*/ 152033 h 389532"/>
              <a:gd name="connsiteX50" fmla="*/ 47953 w 553411"/>
              <a:gd name="connsiteY50" fmla="*/ 140745 h 389532"/>
              <a:gd name="connsiteX51" fmla="*/ 2726 w 553411"/>
              <a:gd name="connsiteY51" fmla="*/ 84305 h 389532"/>
              <a:gd name="connsiteX52" fmla="*/ 7571 w 553411"/>
              <a:gd name="connsiteY52" fmla="*/ 34315 h 389532"/>
              <a:gd name="connsiteX53" fmla="*/ 88209 w 553411"/>
              <a:gd name="connsiteY53" fmla="*/ 1433 h 38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3411" h="389532">
                <a:moveTo>
                  <a:pt x="101258" y="274992"/>
                </a:moveTo>
                <a:cubicBezTo>
                  <a:pt x="90758" y="273783"/>
                  <a:pt x="78644" y="276202"/>
                  <a:pt x="67337" y="282652"/>
                </a:cubicBezTo>
                <a:cubicBezTo>
                  <a:pt x="52799" y="290715"/>
                  <a:pt x="43108" y="302003"/>
                  <a:pt x="39877" y="314904"/>
                </a:cubicBezTo>
                <a:cubicBezTo>
                  <a:pt x="38262" y="319741"/>
                  <a:pt x="38262" y="327804"/>
                  <a:pt x="41492" y="335867"/>
                </a:cubicBezTo>
                <a:cubicBezTo>
                  <a:pt x="51184" y="351993"/>
                  <a:pt x="78644" y="355218"/>
                  <a:pt x="101258" y="342317"/>
                </a:cubicBezTo>
                <a:cubicBezTo>
                  <a:pt x="114180" y="334255"/>
                  <a:pt x="123872" y="322967"/>
                  <a:pt x="127102" y="310066"/>
                </a:cubicBezTo>
                <a:cubicBezTo>
                  <a:pt x="128718" y="303616"/>
                  <a:pt x="130333" y="295553"/>
                  <a:pt x="125487" y="289102"/>
                </a:cubicBezTo>
                <a:cubicBezTo>
                  <a:pt x="120641" y="281039"/>
                  <a:pt x="111757" y="276202"/>
                  <a:pt x="101258" y="274992"/>
                </a:cubicBezTo>
                <a:close/>
                <a:moveTo>
                  <a:pt x="501848" y="184273"/>
                </a:moveTo>
                <a:lnTo>
                  <a:pt x="553411" y="184273"/>
                </a:lnTo>
                <a:lnTo>
                  <a:pt x="553411" y="205261"/>
                </a:lnTo>
                <a:lnTo>
                  <a:pt x="501848" y="205261"/>
                </a:lnTo>
                <a:close/>
                <a:moveTo>
                  <a:pt x="419451" y="184273"/>
                </a:moveTo>
                <a:lnTo>
                  <a:pt x="471014" y="184273"/>
                </a:lnTo>
                <a:lnTo>
                  <a:pt x="471014" y="205261"/>
                </a:lnTo>
                <a:lnTo>
                  <a:pt x="419451" y="205261"/>
                </a:lnTo>
                <a:close/>
                <a:moveTo>
                  <a:pt x="341718" y="184273"/>
                </a:moveTo>
                <a:lnTo>
                  <a:pt x="393540" y="184273"/>
                </a:lnTo>
                <a:lnTo>
                  <a:pt x="393540" y="205261"/>
                </a:lnTo>
                <a:lnTo>
                  <a:pt x="341718" y="205261"/>
                </a:lnTo>
                <a:close/>
                <a:moveTo>
                  <a:pt x="66529" y="39556"/>
                </a:moveTo>
                <a:cubicBezTo>
                  <a:pt x="55626" y="40765"/>
                  <a:pt x="46338" y="45603"/>
                  <a:pt x="41492" y="53666"/>
                </a:cubicBezTo>
                <a:cubicBezTo>
                  <a:pt x="38262" y="60116"/>
                  <a:pt x="38262" y="68179"/>
                  <a:pt x="39877" y="74629"/>
                </a:cubicBezTo>
                <a:cubicBezTo>
                  <a:pt x="43108" y="87530"/>
                  <a:pt x="52799" y="98818"/>
                  <a:pt x="67337" y="106881"/>
                </a:cubicBezTo>
                <a:cubicBezTo>
                  <a:pt x="89951" y="119781"/>
                  <a:pt x="115795" y="116556"/>
                  <a:pt x="125487" y="100431"/>
                </a:cubicBezTo>
                <a:cubicBezTo>
                  <a:pt x="130333" y="93980"/>
                  <a:pt x="128718" y="84305"/>
                  <a:pt x="127102" y="79467"/>
                </a:cubicBezTo>
                <a:cubicBezTo>
                  <a:pt x="123872" y="66566"/>
                  <a:pt x="114180" y="55278"/>
                  <a:pt x="101258" y="47216"/>
                </a:cubicBezTo>
                <a:cubicBezTo>
                  <a:pt x="89951" y="40765"/>
                  <a:pt x="77432" y="38346"/>
                  <a:pt x="66529" y="39556"/>
                </a:cubicBezTo>
                <a:close/>
                <a:moveTo>
                  <a:pt x="88209" y="1433"/>
                </a:moveTo>
                <a:cubicBezTo>
                  <a:pt x="99138" y="3374"/>
                  <a:pt x="110142" y="7304"/>
                  <a:pt x="120641" y="13351"/>
                </a:cubicBezTo>
                <a:cubicBezTo>
                  <a:pt x="143255" y="26252"/>
                  <a:pt x="159408" y="47216"/>
                  <a:pt x="165869" y="69792"/>
                </a:cubicBezTo>
                <a:cubicBezTo>
                  <a:pt x="170715" y="85917"/>
                  <a:pt x="169100" y="103656"/>
                  <a:pt x="159408" y="119781"/>
                </a:cubicBezTo>
                <a:lnTo>
                  <a:pt x="240172" y="166546"/>
                </a:lnTo>
                <a:cubicBezTo>
                  <a:pt x="296707" y="137520"/>
                  <a:pt x="425930" y="73017"/>
                  <a:pt x="445313" y="61729"/>
                </a:cubicBezTo>
                <a:cubicBezTo>
                  <a:pt x="471157" y="47216"/>
                  <a:pt x="501848" y="73017"/>
                  <a:pt x="501848" y="73017"/>
                </a:cubicBezTo>
                <a:lnTo>
                  <a:pt x="290246" y="193960"/>
                </a:lnTo>
                <a:lnTo>
                  <a:pt x="501848" y="314904"/>
                </a:lnTo>
                <a:cubicBezTo>
                  <a:pt x="501848" y="314904"/>
                  <a:pt x="471157" y="342317"/>
                  <a:pt x="445313" y="327804"/>
                </a:cubicBezTo>
                <a:cubicBezTo>
                  <a:pt x="425930" y="316516"/>
                  <a:pt x="296707" y="252013"/>
                  <a:pt x="240172" y="222987"/>
                </a:cubicBezTo>
                <a:lnTo>
                  <a:pt x="159408" y="269752"/>
                </a:lnTo>
                <a:cubicBezTo>
                  <a:pt x="169100" y="284265"/>
                  <a:pt x="170715" y="302003"/>
                  <a:pt x="165869" y="319741"/>
                </a:cubicBezTo>
                <a:cubicBezTo>
                  <a:pt x="159408" y="342317"/>
                  <a:pt x="143255" y="363281"/>
                  <a:pt x="120641" y="376182"/>
                </a:cubicBezTo>
                <a:cubicBezTo>
                  <a:pt x="78644" y="400370"/>
                  <a:pt x="28570" y="390695"/>
                  <a:pt x="7571" y="355218"/>
                </a:cubicBezTo>
                <a:cubicBezTo>
                  <a:pt x="-505" y="340705"/>
                  <a:pt x="-2120" y="321354"/>
                  <a:pt x="2726" y="305228"/>
                </a:cubicBezTo>
                <a:cubicBezTo>
                  <a:pt x="7571" y="282652"/>
                  <a:pt x="23724" y="261689"/>
                  <a:pt x="47953" y="248788"/>
                </a:cubicBezTo>
                <a:cubicBezTo>
                  <a:pt x="57645" y="242338"/>
                  <a:pt x="68952" y="239113"/>
                  <a:pt x="78644" y="237500"/>
                </a:cubicBezTo>
                <a:cubicBezTo>
                  <a:pt x="80259" y="235887"/>
                  <a:pt x="80259" y="235887"/>
                  <a:pt x="81874" y="235887"/>
                </a:cubicBezTo>
                <a:cubicBezTo>
                  <a:pt x="148101" y="226212"/>
                  <a:pt x="182022" y="208474"/>
                  <a:pt x="198175" y="193960"/>
                </a:cubicBezTo>
                <a:cubicBezTo>
                  <a:pt x="182022" y="181059"/>
                  <a:pt x="148101" y="163321"/>
                  <a:pt x="81874" y="152033"/>
                </a:cubicBezTo>
                <a:cubicBezTo>
                  <a:pt x="80259" y="152033"/>
                  <a:pt x="80259" y="152033"/>
                  <a:pt x="78644" y="152033"/>
                </a:cubicBezTo>
                <a:cubicBezTo>
                  <a:pt x="68952" y="150420"/>
                  <a:pt x="57645" y="147195"/>
                  <a:pt x="47953" y="140745"/>
                </a:cubicBezTo>
                <a:cubicBezTo>
                  <a:pt x="23724" y="127844"/>
                  <a:pt x="7571" y="106881"/>
                  <a:pt x="2726" y="84305"/>
                </a:cubicBezTo>
                <a:cubicBezTo>
                  <a:pt x="-2120" y="66566"/>
                  <a:pt x="-505" y="48828"/>
                  <a:pt x="7571" y="34315"/>
                </a:cubicBezTo>
                <a:cubicBezTo>
                  <a:pt x="23321" y="7707"/>
                  <a:pt x="55424" y="-4387"/>
                  <a:pt x="88209" y="1433"/>
                </a:cubicBezTo>
                <a:close/>
              </a:path>
            </a:pathLst>
          </a:custGeom>
          <a:solidFill>
            <a:srgbClr val="202D3A"/>
          </a:solidFill>
          <a:ln>
            <a:noFill/>
          </a:ln>
        </p:spPr>
      </p:sp>
      <p:sp>
        <p:nvSpPr>
          <p:cNvPr id="13" name="paper-plane_149989"/>
          <p:cNvSpPr>
            <a:spLocks noChangeAspect="1"/>
          </p:cNvSpPr>
          <p:nvPr/>
        </p:nvSpPr>
        <p:spPr bwMode="auto">
          <a:xfrm>
            <a:off x="10603337" y="1851674"/>
            <a:ext cx="274284" cy="182051"/>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2" h="533">
                <a:moveTo>
                  <a:pt x="802" y="11"/>
                </a:moveTo>
                <a:cubicBezTo>
                  <a:pt x="802" y="11"/>
                  <a:pt x="802" y="11"/>
                  <a:pt x="802" y="11"/>
                </a:cubicBezTo>
                <a:cubicBezTo>
                  <a:pt x="801" y="9"/>
                  <a:pt x="801" y="8"/>
                  <a:pt x="800" y="6"/>
                </a:cubicBezTo>
                <a:cubicBezTo>
                  <a:pt x="800" y="6"/>
                  <a:pt x="800" y="6"/>
                  <a:pt x="800" y="6"/>
                </a:cubicBezTo>
                <a:cubicBezTo>
                  <a:pt x="800" y="6"/>
                  <a:pt x="800" y="6"/>
                  <a:pt x="800" y="6"/>
                </a:cubicBezTo>
                <a:cubicBezTo>
                  <a:pt x="799" y="5"/>
                  <a:pt x="798" y="4"/>
                  <a:pt x="797" y="3"/>
                </a:cubicBezTo>
                <a:cubicBezTo>
                  <a:pt x="796" y="3"/>
                  <a:pt x="796" y="2"/>
                  <a:pt x="796" y="2"/>
                </a:cubicBezTo>
                <a:cubicBezTo>
                  <a:pt x="795" y="2"/>
                  <a:pt x="794" y="1"/>
                  <a:pt x="793" y="1"/>
                </a:cubicBezTo>
                <a:cubicBezTo>
                  <a:pt x="792" y="0"/>
                  <a:pt x="791" y="0"/>
                  <a:pt x="791" y="0"/>
                </a:cubicBezTo>
                <a:cubicBezTo>
                  <a:pt x="790" y="0"/>
                  <a:pt x="789" y="0"/>
                  <a:pt x="789" y="0"/>
                </a:cubicBezTo>
                <a:lnTo>
                  <a:pt x="789" y="0"/>
                </a:lnTo>
                <a:cubicBezTo>
                  <a:pt x="788" y="0"/>
                  <a:pt x="788" y="0"/>
                  <a:pt x="787" y="0"/>
                </a:cubicBezTo>
                <a:cubicBezTo>
                  <a:pt x="787" y="0"/>
                  <a:pt x="787" y="0"/>
                  <a:pt x="787" y="0"/>
                </a:cubicBezTo>
                <a:cubicBezTo>
                  <a:pt x="787" y="0"/>
                  <a:pt x="787" y="0"/>
                  <a:pt x="787" y="0"/>
                </a:cubicBezTo>
                <a:cubicBezTo>
                  <a:pt x="786" y="0"/>
                  <a:pt x="786" y="0"/>
                  <a:pt x="786" y="0"/>
                </a:cubicBezTo>
                <a:lnTo>
                  <a:pt x="12" y="160"/>
                </a:lnTo>
                <a:cubicBezTo>
                  <a:pt x="6" y="161"/>
                  <a:pt x="2" y="166"/>
                  <a:pt x="1" y="171"/>
                </a:cubicBezTo>
                <a:cubicBezTo>
                  <a:pt x="0" y="177"/>
                  <a:pt x="3" y="182"/>
                  <a:pt x="8" y="185"/>
                </a:cubicBezTo>
                <a:lnTo>
                  <a:pt x="230" y="302"/>
                </a:lnTo>
                <a:lnTo>
                  <a:pt x="269" y="518"/>
                </a:lnTo>
                <a:cubicBezTo>
                  <a:pt x="269" y="518"/>
                  <a:pt x="269" y="518"/>
                  <a:pt x="269" y="518"/>
                </a:cubicBezTo>
                <a:cubicBezTo>
                  <a:pt x="269" y="519"/>
                  <a:pt x="269" y="520"/>
                  <a:pt x="269" y="521"/>
                </a:cubicBezTo>
                <a:cubicBezTo>
                  <a:pt x="269" y="522"/>
                  <a:pt x="269" y="523"/>
                  <a:pt x="269" y="523"/>
                </a:cubicBezTo>
                <a:cubicBezTo>
                  <a:pt x="269" y="524"/>
                  <a:pt x="270" y="525"/>
                  <a:pt x="270" y="527"/>
                </a:cubicBezTo>
                <a:cubicBezTo>
                  <a:pt x="271" y="527"/>
                  <a:pt x="271" y="527"/>
                  <a:pt x="271" y="527"/>
                </a:cubicBezTo>
                <a:cubicBezTo>
                  <a:pt x="271" y="527"/>
                  <a:pt x="271" y="527"/>
                  <a:pt x="271" y="527"/>
                </a:cubicBezTo>
                <a:cubicBezTo>
                  <a:pt x="271" y="528"/>
                  <a:pt x="271" y="528"/>
                  <a:pt x="272" y="528"/>
                </a:cubicBezTo>
                <a:cubicBezTo>
                  <a:pt x="272" y="529"/>
                  <a:pt x="273" y="530"/>
                  <a:pt x="274" y="530"/>
                </a:cubicBezTo>
                <a:cubicBezTo>
                  <a:pt x="274" y="530"/>
                  <a:pt x="274" y="530"/>
                  <a:pt x="274" y="531"/>
                </a:cubicBezTo>
                <a:cubicBezTo>
                  <a:pt x="274" y="531"/>
                  <a:pt x="274" y="531"/>
                  <a:pt x="275" y="531"/>
                </a:cubicBezTo>
                <a:cubicBezTo>
                  <a:pt x="275" y="531"/>
                  <a:pt x="276" y="532"/>
                  <a:pt x="277" y="532"/>
                </a:cubicBezTo>
                <a:cubicBezTo>
                  <a:pt x="277" y="532"/>
                  <a:pt x="278" y="533"/>
                  <a:pt x="278" y="533"/>
                </a:cubicBezTo>
                <a:cubicBezTo>
                  <a:pt x="279" y="533"/>
                  <a:pt x="281" y="533"/>
                  <a:pt x="282" y="533"/>
                </a:cubicBezTo>
                <a:lnTo>
                  <a:pt x="282" y="533"/>
                </a:lnTo>
                <a:lnTo>
                  <a:pt x="282" y="533"/>
                </a:lnTo>
                <a:lnTo>
                  <a:pt x="282" y="533"/>
                </a:lnTo>
                <a:cubicBezTo>
                  <a:pt x="282" y="533"/>
                  <a:pt x="282" y="533"/>
                  <a:pt x="282" y="533"/>
                </a:cubicBezTo>
                <a:cubicBezTo>
                  <a:pt x="282" y="533"/>
                  <a:pt x="282" y="533"/>
                  <a:pt x="283" y="533"/>
                </a:cubicBezTo>
                <a:cubicBezTo>
                  <a:pt x="286" y="533"/>
                  <a:pt x="290" y="532"/>
                  <a:pt x="292" y="529"/>
                </a:cubicBezTo>
                <a:lnTo>
                  <a:pt x="440" y="431"/>
                </a:lnTo>
                <a:lnTo>
                  <a:pt x="595" y="531"/>
                </a:lnTo>
                <a:cubicBezTo>
                  <a:pt x="597" y="532"/>
                  <a:pt x="599" y="533"/>
                  <a:pt x="602" y="533"/>
                </a:cubicBezTo>
                <a:cubicBezTo>
                  <a:pt x="603" y="533"/>
                  <a:pt x="605" y="533"/>
                  <a:pt x="606" y="533"/>
                </a:cubicBezTo>
                <a:cubicBezTo>
                  <a:pt x="610" y="531"/>
                  <a:pt x="613" y="528"/>
                  <a:pt x="614" y="524"/>
                </a:cubicBezTo>
                <a:lnTo>
                  <a:pt x="800" y="20"/>
                </a:lnTo>
                <a:cubicBezTo>
                  <a:pt x="801" y="18"/>
                  <a:pt x="802" y="16"/>
                  <a:pt x="802" y="13"/>
                </a:cubicBezTo>
                <a:cubicBezTo>
                  <a:pt x="802" y="12"/>
                  <a:pt x="802" y="12"/>
                  <a:pt x="802" y="11"/>
                </a:cubicBezTo>
                <a:close/>
                <a:moveTo>
                  <a:pt x="647" y="101"/>
                </a:moveTo>
                <a:lnTo>
                  <a:pt x="327" y="336"/>
                </a:lnTo>
                <a:cubicBezTo>
                  <a:pt x="327" y="336"/>
                  <a:pt x="326" y="337"/>
                  <a:pt x="326" y="337"/>
                </a:cubicBezTo>
                <a:cubicBezTo>
                  <a:pt x="326" y="337"/>
                  <a:pt x="326" y="337"/>
                  <a:pt x="325" y="338"/>
                </a:cubicBezTo>
                <a:cubicBezTo>
                  <a:pt x="325" y="338"/>
                  <a:pt x="325" y="338"/>
                  <a:pt x="325" y="339"/>
                </a:cubicBezTo>
                <a:cubicBezTo>
                  <a:pt x="324" y="339"/>
                  <a:pt x="324" y="339"/>
                  <a:pt x="324" y="340"/>
                </a:cubicBezTo>
                <a:cubicBezTo>
                  <a:pt x="323" y="340"/>
                  <a:pt x="323" y="341"/>
                  <a:pt x="323" y="342"/>
                </a:cubicBezTo>
                <a:cubicBezTo>
                  <a:pt x="323" y="342"/>
                  <a:pt x="323" y="342"/>
                  <a:pt x="323" y="343"/>
                </a:cubicBezTo>
                <a:cubicBezTo>
                  <a:pt x="323" y="343"/>
                  <a:pt x="322" y="343"/>
                  <a:pt x="322" y="343"/>
                </a:cubicBezTo>
                <a:lnTo>
                  <a:pt x="286" y="462"/>
                </a:lnTo>
                <a:lnTo>
                  <a:pt x="257" y="301"/>
                </a:lnTo>
                <a:lnTo>
                  <a:pt x="647" y="101"/>
                </a:lnTo>
                <a:close/>
                <a:moveTo>
                  <a:pt x="306" y="487"/>
                </a:moveTo>
                <a:lnTo>
                  <a:pt x="343" y="367"/>
                </a:lnTo>
                <a:lnTo>
                  <a:pt x="399" y="404"/>
                </a:lnTo>
                <a:lnTo>
                  <a:pt x="416" y="415"/>
                </a:lnTo>
                <a:lnTo>
                  <a:pt x="361" y="451"/>
                </a:lnTo>
                <a:lnTo>
                  <a:pt x="306" y="487"/>
                </a:lnTo>
                <a:close/>
              </a:path>
            </a:pathLst>
          </a:custGeom>
          <a:solidFill>
            <a:srgbClr val="202D3A"/>
          </a:solidFill>
          <a:ln>
            <a:noFill/>
          </a:ln>
        </p:spPr>
      </p:sp>
      <p:sp>
        <p:nvSpPr>
          <p:cNvPr id="14" name="椭圆 13"/>
          <p:cNvSpPr/>
          <p:nvPr/>
        </p:nvSpPr>
        <p:spPr>
          <a:xfrm>
            <a:off x="9770568" y="1748230"/>
            <a:ext cx="392991" cy="346929"/>
          </a:xfrm>
          <a:prstGeom prst="ellipse">
            <a:avLst/>
          </a:prstGeom>
          <a:noFill/>
          <a:ln>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540844" y="1758832"/>
            <a:ext cx="392991" cy="346929"/>
          </a:xfrm>
          <a:prstGeom prst="ellipse">
            <a:avLst/>
          </a:prstGeom>
          <a:noFill/>
          <a:ln>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316829" y="1762610"/>
            <a:ext cx="392991" cy="346929"/>
          </a:xfrm>
          <a:prstGeom prst="ellipse">
            <a:avLst/>
          </a:prstGeom>
          <a:noFill/>
          <a:ln>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anim calcmode="lin" valueType="num">
                                      <p:cBhvr>
                                        <p:cTn id="15" dur="750" fill="hold"/>
                                        <p:tgtEl>
                                          <p:spTgt spid="4"/>
                                        </p:tgtEl>
                                        <p:attrNameLst>
                                          <p:attrName>ppt_x</p:attrName>
                                        </p:attrNameLst>
                                      </p:cBhvr>
                                      <p:tavLst>
                                        <p:tav tm="0">
                                          <p:val>
                                            <p:strVal val="#ppt_x"/>
                                          </p:val>
                                        </p:tav>
                                        <p:tav tm="100000">
                                          <p:val>
                                            <p:strVal val="#ppt_x"/>
                                          </p:val>
                                        </p:tav>
                                      </p:tavLst>
                                    </p:anim>
                                    <p:anim calcmode="lin" valueType="num">
                                      <p:cBhvr>
                                        <p:cTn id="16" dur="75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792874"/>
            <a:ext cx="12192000" cy="1065126"/>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6096000" cy="3215471"/>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96000" y="2568280"/>
            <a:ext cx="6096000" cy="3224583"/>
          </a:xfrm>
          <a:prstGeom prst="rect">
            <a:avLst/>
          </a:prstGeom>
          <a:blipFill>
            <a:blip r:embed="rId2"/>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矩形 4"/>
          <p:cNvSpPr/>
          <p:nvPr/>
        </p:nvSpPr>
        <p:spPr>
          <a:xfrm>
            <a:off x="5495610" y="2341265"/>
            <a:ext cx="1200779" cy="1065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050363" y="2431700"/>
            <a:ext cx="525865" cy="532562"/>
            <a:chOff x="6095999" y="2069961"/>
            <a:chExt cx="525865" cy="532562"/>
          </a:xfrm>
        </p:grpSpPr>
        <p:cxnSp>
          <p:nvCxnSpPr>
            <p:cNvPr id="7" name="直接连接符 6"/>
            <p:cNvCxnSpPr/>
            <p:nvPr/>
          </p:nvCxnSpPr>
          <p:spPr>
            <a:xfrm>
              <a:off x="6095999" y="2069961"/>
              <a:ext cx="525865" cy="0"/>
            </a:xfrm>
            <a:prstGeom prst="line">
              <a:avLst/>
            </a:prstGeom>
            <a:ln>
              <a:solidFill>
                <a:srgbClr val="202D3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620190" y="2069961"/>
              <a:ext cx="1674" cy="532562"/>
            </a:xfrm>
            <a:prstGeom prst="line">
              <a:avLst/>
            </a:prstGeom>
            <a:ln>
              <a:solidFill>
                <a:srgbClr val="202D3A"/>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flipV="1">
            <a:off x="5607397" y="2783393"/>
            <a:ext cx="525865" cy="532562"/>
            <a:chOff x="6095999" y="2069961"/>
            <a:chExt cx="525865" cy="532562"/>
          </a:xfrm>
        </p:grpSpPr>
        <p:cxnSp>
          <p:nvCxnSpPr>
            <p:cNvPr id="15" name="直接连接符 14"/>
            <p:cNvCxnSpPr/>
            <p:nvPr/>
          </p:nvCxnSpPr>
          <p:spPr>
            <a:xfrm>
              <a:off x="6095999" y="2069961"/>
              <a:ext cx="525865" cy="0"/>
            </a:xfrm>
            <a:prstGeom prst="line">
              <a:avLst/>
            </a:prstGeom>
            <a:ln>
              <a:solidFill>
                <a:srgbClr val="202D3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6620190" y="2069961"/>
              <a:ext cx="1674" cy="532562"/>
            </a:xfrm>
            <a:prstGeom prst="line">
              <a:avLst/>
            </a:prstGeom>
            <a:ln>
              <a:solidFill>
                <a:srgbClr val="202D3A"/>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6696389" y="452177"/>
            <a:ext cx="1355787" cy="369332"/>
          </a:xfrm>
          <a:prstGeom prst="rect">
            <a:avLst/>
          </a:prstGeom>
          <a:noFill/>
        </p:spPr>
        <p:txBody>
          <a:bodyPr wrap="square" rtlCol="0">
            <a:spAutoFit/>
          </a:bodyPr>
          <a:lstStyle/>
          <a:p>
            <a:pPr algn="dist"/>
            <a:r>
              <a:rPr lang="zh-CN" altLang="en-US" dirty="0">
                <a:solidFill>
                  <a:srgbClr val="202D3A"/>
                </a:solidFill>
                <a:latin typeface="思源黑体 CN Normal" panose="020B0400000000000000" pitchFamily="34" charset="-122"/>
                <a:ea typeface="思源黑体 CN Normal" panose="020B0400000000000000" pitchFamily="34" charset="-122"/>
              </a:rPr>
              <a:t>输入标题</a:t>
            </a:r>
            <a:endParaRPr lang="zh-CN" altLang="en-US" dirty="0">
              <a:solidFill>
                <a:srgbClr val="202D3A"/>
              </a:solidFill>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6696389" y="1172794"/>
            <a:ext cx="5223194" cy="954107"/>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输入正文输入正文输入正文输入正文输入正文输入正文输入正文输入正文输入正文输入正文输入正文输入正文输入正文输入正文输入正文输入正文输入正文输入正文</a:t>
            </a:r>
            <a:endParaRPr lang="zh-CN" altLang="en-US" sz="1400" spc="300" dirty="0">
              <a:solidFill>
                <a:srgbClr val="202D3A"/>
              </a:solidFill>
              <a:latin typeface="思源黑体 CN Light" panose="020B0300000000000000" pitchFamily="34" charset="-122"/>
              <a:ea typeface="思源黑体 CN Light" panose="020B0300000000000000" pitchFamily="34" charset="-122"/>
            </a:endParaRPr>
          </a:p>
        </p:txBody>
      </p:sp>
      <p:sp>
        <p:nvSpPr>
          <p:cNvPr id="6" name="矩形 5"/>
          <p:cNvSpPr/>
          <p:nvPr/>
        </p:nvSpPr>
        <p:spPr>
          <a:xfrm>
            <a:off x="6400780" y="877896"/>
            <a:ext cx="834887" cy="80191"/>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196627" y="3733894"/>
            <a:ext cx="1355787" cy="369332"/>
          </a:xfrm>
          <a:prstGeom prst="rect">
            <a:avLst/>
          </a:prstGeom>
          <a:noFill/>
        </p:spPr>
        <p:txBody>
          <a:bodyPr wrap="square" rtlCol="0">
            <a:spAutoFit/>
          </a:bodyPr>
          <a:lstStyle/>
          <a:p>
            <a:pPr algn="dist"/>
            <a:r>
              <a:rPr lang="zh-CN" altLang="en-US" dirty="0">
                <a:solidFill>
                  <a:srgbClr val="202D3A"/>
                </a:solidFill>
                <a:latin typeface="思源黑体 CN Normal" panose="020B0400000000000000" pitchFamily="34" charset="-122"/>
                <a:ea typeface="思源黑体 CN Normal" panose="020B0400000000000000" pitchFamily="34" charset="-122"/>
              </a:rPr>
              <a:t>输入标题</a:t>
            </a:r>
            <a:endParaRPr lang="zh-CN" altLang="en-US" dirty="0">
              <a:solidFill>
                <a:srgbClr val="202D3A"/>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473994" y="4511252"/>
            <a:ext cx="5223194" cy="954107"/>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输入正文输入正文输入正文输入正文输入正文输入正文输入正文输入正文输入正文输入正文输入正文输入正文输入正文输入正文输入正文输入正文输入正文输入正文</a:t>
            </a:r>
            <a:endParaRPr lang="zh-CN" altLang="en-US" sz="1400" spc="300" dirty="0">
              <a:solidFill>
                <a:srgbClr val="202D3A"/>
              </a:solidFill>
              <a:latin typeface="思源黑体 CN Light" panose="020B0300000000000000" pitchFamily="34" charset="-122"/>
              <a:ea typeface="思源黑体 CN Light" panose="020B0300000000000000" pitchFamily="34" charset="-122"/>
            </a:endParaRPr>
          </a:p>
        </p:txBody>
      </p:sp>
      <p:sp>
        <p:nvSpPr>
          <p:cNvPr id="20" name="矩形 19"/>
          <p:cNvSpPr/>
          <p:nvPr/>
        </p:nvSpPr>
        <p:spPr>
          <a:xfrm>
            <a:off x="5035442" y="4160440"/>
            <a:ext cx="834887" cy="80191"/>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ValueBack"/>
          <p:cNvSpPr/>
          <p:nvPr/>
        </p:nvSpPr>
        <p:spPr bwMode="auto">
          <a:xfrm>
            <a:off x="3388956" y="5929371"/>
            <a:ext cx="692026" cy="682968"/>
          </a:xfrm>
          <a:custGeom>
            <a:avLst/>
            <a:gdLst>
              <a:gd name="connsiteX0" fmla="*/ 1136465 w 2069074"/>
              <a:gd name="connsiteY0" fmla="*/ 1998089 h 2053869"/>
              <a:gd name="connsiteX1" fmla="*/ 1168438 w 2069074"/>
              <a:gd name="connsiteY1" fmla="*/ 2022204 h 2053869"/>
              <a:gd name="connsiteX2" fmla="*/ 1143570 w 2069074"/>
              <a:gd name="connsiteY2" fmla="*/ 2053209 h 2053869"/>
              <a:gd name="connsiteX3" fmla="*/ 1111597 w 2069074"/>
              <a:gd name="connsiteY3" fmla="*/ 2029094 h 2053869"/>
              <a:gd name="connsiteX4" fmla="*/ 1136465 w 2069074"/>
              <a:gd name="connsiteY4" fmla="*/ 1998089 h 2053869"/>
              <a:gd name="connsiteX5" fmla="*/ 933322 w 2069074"/>
              <a:gd name="connsiteY5" fmla="*/ 1998089 h 2053869"/>
              <a:gd name="connsiteX6" fmla="*/ 958190 w 2069074"/>
              <a:gd name="connsiteY6" fmla="*/ 2029094 h 2053869"/>
              <a:gd name="connsiteX7" fmla="*/ 926217 w 2069074"/>
              <a:gd name="connsiteY7" fmla="*/ 2053209 h 2053869"/>
              <a:gd name="connsiteX8" fmla="*/ 901349 w 2069074"/>
              <a:gd name="connsiteY8" fmla="*/ 2022204 h 2053869"/>
              <a:gd name="connsiteX9" fmla="*/ 933322 w 2069074"/>
              <a:gd name="connsiteY9" fmla="*/ 1998089 h 2053869"/>
              <a:gd name="connsiteX10" fmla="*/ 1337052 w 2069074"/>
              <a:gd name="connsiteY10" fmla="*/ 1957272 h 2053869"/>
              <a:gd name="connsiteX11" fmla="*/ 1372460 w 2069074"/>
              <a:gd name="connsiteY11" fmla="*/ 1974497 h 2053869"/>
              <a:gd name="connsiteX12" fmla="*/ 1354756 w 2069074"/>
              <a:gd name="connsiteY12" fmla="*/ 2008946 h 2053869"/>
              <a:gd name="connsiteX13" fmla="*/ 1319349 w 2069074"/>
              <a:gd name="connsiteY13" fmla="*/ 1991722 h 2053869"/>
              <a:gd name="connsiteX14" fmla="*/ 1337052 w 2069074"/>
              <a:gd name="connsiteY14" fmla="*/ 1957272 h 2053869"/>
              <a:gd name="connsiteX15" fmla="*/ 735602 w 2069074"/>
              <a:gd name="connsiteY15" fmla="*/ 1957272 h 2053869"/>
              <a:gd name="connsiteX16" fmla="*/ 753305 w 2069074"/>
              <a:gd name="connsiteY16" fmla="*/ 1991722 h 2053869"/>
              <a:gd name="connsiteX17" fmla="*/ 717898 w 2069074"/>
              <a:gd name="connsiteY17" fmla="*/ 2008946 h 2053869"/>
              <a:gd name="connsiteX18" fmla="*/ 700195 w 2069074"/>
              <a:gd name="connsiteY18" fmla="*/ 1974497 h 2053869"/>
              <a:gd name="connsiteX19" fmla="*/ 735602 w 2069074"/>
              <a:gd name="connsiteY19" fmla="*/ 1957272 h 2053869"/>
              <a:gd name="connsiteX20" fmla="*/ 1547781 w 2069074"/>
              <a:gd name="connsiteY20" fmla="*/ 1870614 h 2053869"/>
              <a:gd name="connsiteX21" fmla="*/ 1564600 w 2069074"/>
              <a:gd name="connsiteY21" fmla="*/ 1883533 h 2053869"/>
              <a:gd name="connsiteX22" fmla="*/ 1553978 w 2069074"/>
              <a:gd name="connsiteY22" fmla="*/ 1921427 h 2053869"/>
              <a:gd name="connsiteX23" fmla="*/ 1515030 w 2069074"/>
              <a:gd name="connsiteY23" fmla="*/ 1911092 h 2053869"/>
              <a:gd name="connsiteX24" fmla="*/ 1525652 w 2069074"/>
              <a:gd name="connsiteY24" fmla="*/ 1873198 h 2053869"/>
              <a:gd name="connsiteX25" fmla="*/ 1547781 w 2069074"/>
              <a:gd name="connsiteY25" fmla="*/ 1870614 h 2053869"/>
              <a:gd name="connsiteX26" fmla="*/ 524872 w 2069074"/>
              <a:gd name="connsiteY26" fmla="*/ 1870614 h 2053869"/>
              <a:gd name="connsiteX27" fmla="*/ 547002 w 2069074"/>
              <a:gd name="connsiteY27" fmla="*/ 1873198 h 2053869"/>
              <a:gd name="connsiteX28" fmla="*/ 557624 w 2069074"/>
              <a:gd name="connsiteY28" fmla="*/ 1911092 h 2053869"/>
              <a:gd name="connsiteX29" fmla="*/ 518676 w 2069074"/>
              <a:gd name="connsiteY29" fmla="*/ 1921427 h 2053869"/>
              <a:gd name="connsiteX30" fmla="*/ 508054 w 2069074"/>
              <a:gd name="connsiteY30" fmla="*/ 1883533 h 2053869"/>
              <a:gd name="connsiteX31" fmla="*/ 524872 w 2069074"/>
              <a:gd name="connsiteY31" fmla="*/ 1870614 h 2053869"/>
              <a:gd name="connsiteX32" fmla="*/ 1710685 w 2069074"/>
              <a:gd name="connsiteY32" fmla="*/ 1746594 h 2053869"/>
              <a:gd name="connsiteX33" fmla="*/ 1729632 w 2069074"/>
              <a:gd name="connsiteY33" fmla="*/ 1757360 h 2053869"/>
              <a:gd name="connsiteX34" fmla="*/ 1729632 w 2069074"/>
              <a:gd name="connsiteY34" fmla="*/ 1795254 h 2053869"/>
              <a:gd name="connsiteX35" fmla="*/ 1688293 w 2069074"/>
              <a:gd name="connsiteY35" fmla="*/ 1791809 h 2053869"/>
              <a:gd name="connsiteX36" fmla="*/ 1691738 w 2069074"/>
              <a:gd name="connsiteY36" fmla="*/ 1753915 h 2053869"/>
              <a:gd name="connsiteX37" fmla="*/ 1710685 w 2069074"/>
              <a:gd name="connsiteY37" fmla="*/ 1746594 h 2053869"/>
              <a:gd name="connsiteX38" fmla="*/ 361252 w 2069074"/>
              <a:gd name="connsiteY38" fmla="*/ 1746594 h 2053869"/>
              <a:gd name="connsiteX39" fmla="*/ 380199 w 2069074"/>
              <a:gd name="connsiteY39" fmla="*/ 1753915 h 2053869"/>
              <a:gd name="connsiteX40" fmla="*/ 383644 w 2069074"/>
              <a:gd name="connsiteY40" fmla="*/ 1791809 h 2053869"/>
              <a:gd name="connsiteX41" fmla="*/ 342305 w 2069074"/>
              <a:gd name="connsiteY41" fmla="*/ 1795254 h 2053869"/>
              <a:gd name="connsiteX42" fmla="*/ 342305 w 2069074"/>
              <a:gd name="connsiteY42" fmla="*/ 1757360 h 2053869"/>
              <a:gd name="connsiteX43" fmla="*/ 361252 w 2069074"/>
              <a:gd name="connsiteY43" fmla="*/ 1746594 h 2053869"/>
              <a:gd name="connsiteX44" fmla="*/ 1846068 w 2069074"/>
              <a:gd name="connsiteY44" fmla="*/ 1590238 h 2053869"/>
              <a:gd name="connsiteX45" fmla="*/ 1868029 w 2069074"/>
              <a:gd name="connsiteY45" fmla="*/ 1594544 h 2053869"/>
              <a:gd name="connsiteX46" fmla="*/ 1871474 w 2069074"/>
              <a:gd name="connsiteY46" fmla="*/ 1632438 h 2053869"/>
              <a:gd name="connsiteX47" fmla="*/ 1833580 w 2069074"/>
              <a:gd name="connsiteY47" fmla="*/ 1639328 h 2053869"/>
              <a:gd name="connsiteX48" fmla="*/ 1826690 w 2069074"/>
              <a:gd name="connsiteY48" fmla="*/ 1601434 h 2053869"/>
              <a:gd name="connsiteX49" fmla="*/ 1846068 w 2069074"/>
              <a:gd name="connsiteY49" fmla="*/ 1590238 h 2053869"/>
              <a:gd name="connsiteX50" fmla="*/ 225870 w 2069074"/>
              <a:gd name="connsiteY50" fmla="*/ 1590238 h 2053869"/>
              <a:gd name="connsiteX51" fmla="*/ 245248 w 2069074"/>
              <a:gd name="connsiteY51" fmla="*/ 1601434 h 2053869"/>
              <a:gd name="connsiteX52" fmla="*/ 238358 w 2069074"/>
              <a:gd name="connsiteY52" fmla="*/ 1639328 h 2053869"/>
              <a:gd name="connsiteX53" fmla="*/ 200464 w 2069074"/>
              <a:gd name="connsiteY53" fmla="*/ 1632438 h 2053869"/>
              <a:gd name="connsiteX54" fmla="*/ 203909 w 2069074"/>
              <a:gd name="connsiteY54" fmla="*/ 1594544 h 2053869"/>
              <a:gd name="connsiteX55" fmla="*/ 225870 w 2069074"/>
              <a:gd name="connsiteY55" fmla="*/ 1590238 h 2053869"/>
              <a:gd name="connsiteX56" fmla="*/ 1945222 w 2069074"/>
              <a:gd name="connsiteY56" fmla="*/ 1410596 h 2053869"/>
              <a:gd name="connsiteX57" fmla="*/ 1966909 w 2069074"/>
              <a:gd name="connsiteY57" fmla="*/ 1411457 h 2053869"/>
              <a:gd name="connsiteX58" fmla="*/ 1981072 w 2069074"/>
              <a:gd name="connsiteY58" fmla="*/ 1449351 h 2053869"/>
              <a:gd name="connsiteX59" fmla="*/ 1945664 w 2069074"/>
              <a:gd name="connsiteY59" fmla="*/ 1463130 h 2053869"/>
              <a:gd name="connsiteX60" fmla="*/ 1931502 w 2069074"/>
              <a:gd name="connsiteY60" fmla="*/ 1425236 h 2053869"/>
              <a:gd name="connsiteX61" fmla="*/ 1945222 w 2069074"/>
              <a:gd name="connsiteY61" fmla="*/ 1410596 h 2053869"/>
              <a:gd name="connsiteX62" fmla="*/ 127431 w 2069074"/>
              <a:gd name="connsiteY62" fmla="*/ 1410596 h 2053869"/>
              <a:gd name="connsiteX63" fmla="*/ 141152 w 2069074"/>
              <a:gd name="connsiteY63" fmla="*/ 1425236 h 2053869"/>
              <a:gd name="connsiteX64" fmla="*/ 126989 w 2069074"/>
              <a:gd name="connsiteY64" fmla="*/ 1463130 h 2053869"/>
              <a:gd name="connsiteX65" fmla="*/ 91582 w 2069074"/>
              <a:gd name="connsiteY65" fmla="*/ 1449351 h 2053869"/>
              <a:gd name="connsiteX66" fmla="*/ 105744 w 2069074"/>
              <a:gd name="connsiteY66" fmla="*/ 1411457 h 2053869"/>
              <a:gd name="connsiteX67" fmla="*/ 127431 w 2069074"/>
              <a:gd name="connsiteY67" fmla="*/ 1410596 h 2053869"/>
              <a:gd name="connsiteX68" fmla="*/ 2027704 w 2069074"/>
              <a:gd name="connsiteY68" fmla="*/ 1209836 h 2053869"/>
              <a:gd name="connsiteX69" fmla="*/ 2048373 w 2069074"/>
              <a:gd name="connsiteY69" fmla="*/ 1240841 h 2053869"/>
              <a:gd name="connsiteX70" fmla="*/ 2013924 w 2069074"/>
              <a:gd name="connsiteY70" fmla="*/ 1261511 h 2053869"/>
              <a:gd name="connsiteX71" fmla="*/ 1993254 w 2069074"/>
              <a:gd name="connsiteY71" fmla="*/ 1230506 h 2053869"/>
              <a:gd name="connsiteX72" fmla="*/ 2027704 w 2069074"/>
              <a:gd name="connsiteY72" fmla="*/ 1209836 h 2053869"/>
              <a:gd name="connsiteX73" fmla="*/ 44234 w 2069074"/>
              <a:gd name="connsiteY73" fmla="*/ 1209836 h 2053869"/>
              <a:gd name="connsiteX74" fmla="*/ 78683 w 2069074"/>
              <a:gd name="connsiteY74" fmla="*/ 1230506 h 2053869"/>
              <a:gd name="connsiteX75" fmla="*/ 58013 w 2069074"/>
              <a:gd name="connsiteY75" fmla="*/ 1261511 h 2053869"/>
              <a:gd name="connsiteX76" fmla="*/ 23564 w 2069074"/>
              <a:gd name="connsiteY76" fmla="*/ 1240841 h 2053869"/>
              <a:gd name="connsiteX77" fmla="*/ 44234 w 2069074"/>
              <a:gd name="connsiteY77" fmla="*/ 1209836 h 2053869"/>
              <a:gd name="connsiteX78" fmla="*/ 2041513 w 2069074"/>
              <a:gd name="connsiteY78" fmla="*/ 998156 h 2053869"/>
              <a:gd name="connsiteX79" fmla="*/ 2069074 w 2069074"/>
              <a:gd name="connsiteY79" fmla="*/ 1025717 h 2053869"/>
              <a:gd name="connsiteX80" fmla="*/ 2041513 w 2069074"/>
              <a:gd name="connsiteY80" fmla="*/ 1053278 h 2053869"/>
              <a:gd name="connsiteX81" fmla="*/ 2013952 w 2069074"/>
              <a:gd name="connsiteY81" fmla="*/ 1025717 h 2053869"/>
              <a:gd name="connsiteX82" fmla="*/ 2041513 w 2069074"/>
              <a:gd name="connsiteY82" fmla="*/ 998156 h 2053869"/>
              <a:gd name="connsiteX83" fmla="*/ 27561 w 2069074"/>
              <a:gd name="connsiteY83" fmla="*/ 998156 h 2053869"/>
              <a:gd name="connsiteX84" fmla="*/ 55122 w 2069074"/>
              <a:gd name="connsiteY84" fmla="*/ 1025717 h 2053869"/>
              <a:gd name="connsiteX85" fmla="*/ 27561 w 2069074"/>
              <a:gd name="connsiteY85" fmla="*/ 1053278 h 2053869"/>
              <a:gd name="connsiteX86" fmla="*/ 0 w 2069074"/>
              <a:gd name="connsiteY86" fmla="*/ 1025717 h 2053869"/>
              <a:gd name="connsiteX87" fmla="*/ 27561 w 2069074"/>
              <a:gd name="connsiteY87" fmla="*/ 998156 h 2053869"/>
              <a:gd name="connsiteX88" fmla="*/ 2013924 w 2069074"/>
              <a:gd name="connsiteY88" fmla="*/ 792358 h 2053869"/>
              <a:gd name="connsiteX89" fmla="*/ 2048373 w 2069074"/>
              <a:gd name="connsiteY89" fmla="*/ 813028 h 2053869"/>
              <a:gd name="connsiteX90" fmla="*/ 2027704 w 2069074"/>
              <a:gd name="connsiteY90" fmla="*/ 844033 h 2053869"/>
              <a:gd name="connsiteX91" fmla="*/ 1993254 w 2069074"/>
              <a:gd name="connsiteY91" fmla="*/ 823363 h 2053869"/>
              <a:gd name="connsiteX92" fmla="*/ 2013924 w 2069074"/>
              <a:gd name="connsiteY92" fmla="*/ 792358 h 2053869"/>
              <a:gd name="connsiteX93" fmla="*/ 58013 w 2069074"/>
              <a:gd name="connsiteY93" fmla="*/ 792358 h 2053869"/>
              <a:gd name="connsiteX94" fmla="*/ 78683 w 2069074"/>
              <a:gd name="connsiteY94" fmla="*/ 823363 h 2053869"/>
              <a:gd name="connsiteX95" fmla="*/ 44234 w 2069074"/>
              <a:gd name="connsiteY95" fmla="*/ 844033 h 2053869"/>
              <a:gd name="connsiteX96" fmla="*/ 23564 w 2069074"/>
              <a:gd name="connsiteY96" fmla="*/ 813028 h 2053869"/>
              <a:gd name="connsiteX97" fmla="*/ 58013 w 2069074"/>
              <a:gd name="connsiteY97" fmla="*/ 792358 h 2053869"/>
              <a:gd name="connsiteX98" fmla="*/ 1966024 w 2069074"/>
              <a:gd name="connsiteY98" fmla="*/ 592741 h 2053869"/>
              <a:gd name="connsiteX99" fmla="*/ 1981072 w 2069074"/>
              <a:gd name="connsiteY99" fmla="*/ 607382 h 2053869"/>
              <a:gd name="connsiteX100" fmla="*/ 1966909 w 2069074"/>
              <a:gd name="connsiteY100" fmla="*/ 645276 h 2053869"/>
              <a:gd name="connsiteX101" fmla="*/ 1931502 w 2069074"/>
              <a:gd name="connsiteY101" fmla="*/ 631497 h 2053869"/>
              <a:gd name="connsiteX102" fmla="*/ 1945664 w 2069074"/>
              <a:gd name="connsiteY102" fmla="*/ 593603 h 2053869"/>
              <a:gd name="connsiteX103" fmla="*/ 1966024 w 2069074"/>
              <a:gd name="connsiteY103" fmla="*/ 592741 h 2053869"/>
              <a:gd name="connsiteX104" fmla="*/ 106630 w 2069074"/>
              <a:gd name="connsiteY104" fmla="*/ 592741 h 2053869"/>
              <a:gd name="connsiteX105" fmla="*/ 126989 w 2069074"/>
              <a:gd name="connsiteY105" fmla="*/ 593603 h 2053869"/>
              <a:gd name="connsiteX106" fmla="*/ 141152 w 2069074"/>
              <a:gd name="connsiteY106" fmla="*/ 631497 h 2053869"/>
              <a:gd name="connsiteX107" fmla="*/ 105744 w 2069074"/>
              <a:gd name="connsiteY107" fmla="*/ 645276 h 2053869"/>
              <a:gd name="connsiteX108" fmla="*/ 91582 w 2069074"/>
              <a:gd name="connsiteY108" fmla="*/ 607382 h 2053869"/>
              <a:gd name="connsiteX109" fmla="*/ 106630 w 2069074"/>
              <a:gd name="connsiteY109" fmla="*/ 592741 h 2053869"/>
              <a:gd name="connsiteX110" fmla="*/ 1855111 w 2069074"/>
              <a:gd name="connsiteY110" fmla="*/ 409371 h 2053869"/>
              <a:gd name="connsiteX111" fmla="*/ 1871474 w 2069074"/>
              <a:gd name="connsiteY111" fmla="*/ 421859 h 2053869"/>
              <a:gd name="connsiteX112" fmla="*/ 1868029 w 2069074"/>
              <a:gd name="connsiteY112" fmla="*/ 459753 h 2053869"/>
              <a:gd name="connsiteX113" fmla="*/ 1826690 w 2069074"/>
              <a:gd name="connsiteY113" fmla="*/ 452863 h 2053869"/>
              <a:gd name="connsiteX114" fmla="*/ 1833580 w 2069074"/>
              <a:gd name="connsiteY114" fmla="*/ 414969 h 2053869"/>
              <a:gd name="connsiteX115" fmla="*/ 1855111 w 2069074"/>
              <a:gd name="connsiteY115" fmla="*/ 409371 h 2053869"/>
              <a:gd name="connsiteX116" fmla="*/ 216827 w 2069074"/>
              <a:gd name="connsiteY116" fmla="*/ 409371 h 2053869"/>
              <a:gd name="connsiteX117" fmla="*/ 238358 w 2069074"/>
              <a:gd name="connsiteY117" fmla="*/ 414969 h 2053869"/>
              <a:gd name="connsiteX118" fmla="*/ 245248 w 2069074"/>
              <a:gd name="connsiteY118" fmla="*/ 452863 h 2053869"/>
              <a:gd name="connsiteX119" fmla="*/ 203909 w 2069074"/>
              <a:gd name="connsiteY119" fmla="*/ 459753 h 2053869"/>
              <a:gd name="connsiteX120" fmla="*/ 200464 w 2069074"/>
              <a:gd name="connsiteY120" fmla="*/ 421859 h 2053869"/>
              <a:gd name="connsiteX121" fmla="*/ 216827 w 2069074"/>
              <a:gd name="connsiteY121" fmla="*/ 409371 h 2053869"/>
              <a:gd name="connsiteX122" fmla="*/ 1707671 w 2069074"/>
              <a:gd name="connsiteY122" fmla="*/ 252728 h 2053869"/>
              <a:gd name="connsiteX123" fmla="*/ 1729632 w 2069074"/>
              <a:gd name="connsiteY123" fmla="*/ 260049 h 2053869"/>
              <a:gd name="connsiteX124" fmla="*/ 1729632 w 2069074"/>
              <a:gd name="connsiteY124" fmla="*/ 297943 h 2053869"/>
              <a:gd name="connsiteX125" fmla="*/ 1691738 w 2069074"/>
              <a:gd name="connsiteY125" fmla="*/ 301388 h 2053869"/>
              <a:gd name="connsiteX126" fmla="*/ 1688293 w 2069074"/>
              <a:gd name="connsiteY126" fmla="*/ 263494 h 2053869"/>
              <a:gd name="connsiteX127" fmla="*/ 1707671 w 2069074"/>
              <a:gd name="connsiteY127" fmla="*/ 252728 h 2053869"/>
              <a:gd name="connsiteX128" fmla="*/ 364266 w 2069074"/>
              <a:gd name="connsiteY128" fmla="*/ 252728 h 2053869"/>
              <a:gd name="connsiteX129" fmla="*/ 383644 w 2069074"/>
              <a:gd name="connsiteY129" fmla="*/ 263494 h 2053869"/>
              <a:gd name="connsiteX130" fmla="*/ 380199 w 2069074"/>
              <a:gd name="connsiteY130" fmla="*/ 301388 h 2053869"/>
              <a:gd name="connsiteX131" fmla="*/ 342305 w 2069074"/>
              <a:gd name="connsiteY131" fmla="*/ 297943 h 2053869"/>
              <a:gd name="connsiteX132" fmla="*/ 342305 w 2069074"/>
              <a:gd name="connsiteY132" fmla="*/ 260049 h 2053869"/>
              <a:gd name="connsiteX133" fmla="*/ 364266 w 2069074"/>
              <a:gd name="connsiteY133" fmla="*/ 252728 h 2053869"/>
              <a:gd name="connsiteX134" fmla="*/ 1531848 w 2069074"/>
              <a:gd name="connsiteY134" fmla="*/ 130286 h 2053869"/>
              <a:gd name="connsiteX135" fmla="*/ 1553978 w 2069074"/>
              <a:gd name="connsiteY135" fmla="*/ 132870 h 2053869"/>
              <a:gd name="connsiteX136" fmla="*/ 1564600 w 2069074"/>
              <a:gd name="connsiteY136" fmla="*/ 170764 h 2053869"/>
              <a:gd name="connsiteX137" fmla="*/ 1525652 w 2069074"/>
              <a:gd name="connsiteY137" fmla="*/ 181099 h 2053869"/>
              <a:gd name="connsiteX138" fmla="*/ 1515030 w 2069074"/>
              <a:gd name="connsiteY138" fmla="*/ 143205 h 2053869"/>
              <a:gd name="connsiteX139" fmla="*/ 1531848 w 2069074"/>
              <a:gd name="connsiteY139" fmla="*/ 130286 h 2053869"/>
              <a:gd name="connsiteX140" fmla="*/ 540805 w 2069074"/>
              <a:gd name="connsiteY140" fmla="*/ 130286 h 2053869"/>
              <a:gd name="connsiteX141" fmla="*/ 557624 w 2069074"/>
              <a:gd name="connsiteY141" fmla="*/ 143205 h 2053869"/>
              <a:gd name="connsiteX142" fmla="*/ 547002 w 2069074"/>
              <a:gd name="connsiteY142" fmla="*/ 181099 h 2053869"/>
              <a:gd name="connsiteX143" fmla="*/ 508054 w 2069074"/>
              <a:gd name="connsiteY143" fmla="*/ 170764 h 2053869"/>
              <a:gd name="connsiteX144" fmla="*/ 518676 w 2069074"/>
              <a:gd name="connsiteY144" fmla="*/ 132870 h 2053869"/>
              <a:gd name="connsiteX145" fmla="*/ 540805 w 2069074"/>
              <a:gd name="connsiteY145" fmla="*/ 130286 h 2053869"/>
              <a:gd name="connsiteX146" fmla="*/ 1354756 w 2069074"/>
              <a:gd name="connsiteY146" fmla="*/ 46357 h 2053869"/>
              <a:gd name="connsiteX147" fmla="*/ 1372460 w 2069074"/>
              <a:gd name="connsiteY147" fmla="*/ 80806 h 2053869"/>
              <a:gd name="connsiteX148" fmla="*/ 1337052 w 2069074"/>
              <a:gd name="connsiteY148" fmla="*/ 98031 h 2053869"/>
              <a:gd name="connsiteX149" fmla="*/ 1319349 w 2069074"/>
              <a:gd name="connsiteY149" fmla="*/ 63582 h 2053869"/>
              <a:gd name="connsiteX150" fmla="*/ 1354756 w 2069074"/>
              <a:gd name="connsiteY150" fmla="*/ 46357 h 2053869"/>
              <a:gd name="connsiteX151" fmla="*/ 717898 w 2069074"/>
              <a:gd name="connsiteY151" fmla="*/ 46357 h 2053869"/>
              <a:gd name="connsiteX152" fmla="*/ 753305 w 2069074"/>
              <a:gd name="connsiteY152" fmla="*/ 63582 h 2053869"/>
              <a:gd name="connsiteX153" fmla="*/ 735602 w 2069074"/>
              <a:gd name="connsiteY153" fmla="*/ 98031 h 2053869"/>
              <a:gd name="connsiteX154" fmla="*/ 700195 w 2069074"/>
              <a:gd name="connsiteY154" fmla="*/ 80806 h 2053869"/>
              <a:gd name="connsiteX155" fmla="*/ 717898 w 2069074"/>
              <a:gd name="connsiteY155" fmla="*/ 46357 h 2053869"/>
              <a:gd name="connsiteX156" fmla="*/ 1143570 w 2069074"/>
              <a:gd name="connsiteY156" fmla="*/ 660 h 2053869"/>
              <a:gd name="connsiteX157" fmla="*/ 1168438 w 2069074"/>
              <a:gd name="connsiteY157" fmla="*/ 31665 h 2053869"/>
              <a:gd name="connsiteX158" fmla="*/ 1136465 w 2069074"/>
              <a:gd name="connsiteY158" fmla="*/ 55780 h 2053869"/>
              <a:gd name="connsiteX159" fmla="*/ 1111597 w 2069074"/>
              <a:gd name="connsiteY159" fmla="*/ 24775 h 2053869"/>
              <a:gd name="connsiteX160" fmla="*/ 1143570 w 2069074"/>
              <a:gd name="connsiteY160" fmla="*/ 660 h 2053869"/>
              <a:gd name="connsiteX161" fmla="*/ 926217 w 2069074"/>
              <a:gd name="connsiteY161" fmla="*/ 660 h 2053869"/>
              <a:gd name="connsiteX162" fmla="*/ 958190 w 2069074"/>
              <a:gd name="connsiteY162" fmla="*/ 24775 h 2053869"/>
              <a:gd name="connsiteX163" fmla="*/ 933322 w 2069074"/>
              <a:gd name="connsiteY163" fmla="*/ 55780 h 2053869"/>
              <a:gd name="connsiteX164" fmla="*/ 901349 w 2069074"/>
              <a:gd name="connsiteY164" fmla="*/ 31665 h 2053869"/>
              <a:gd name="connsiteX165" fmla="*/ 926217 w 2069074"/>
              <a:gd name="connsiteY165" fmla="*/ 660 h 20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2069074" h="2053869">
                <a:moveTo>
                  <a:pt x="1136465" y="1998089"/>
                </a:moveTo>
                <a:cubicBezTo>
                  <a:pt x="1154228" y="1998089"/>
                  <a:pt x="1168438" y="2008424"/>
                  <a:pt x="1168438" y="2022204"/>
                </a:cubicBezTo>
                <a:cubicBezTo>
                  <a:pt x="1168438" y="2039429"/>
                  <a:pt x="1157780" y="2053209"/>
                  <a:pt x="1143570" y="2053209"/>
                </a:cubicBezTo>
                <a:cubicBezTo>
                  <a:pt x="1125807" y="2056654"/>
                  <a:pt x="1115150" y="2046319"/>
                  <a:pt x="1111597" y="2029094"/>
                </a:cubicBezTo>
                <a:cubicBezTo>
                  <a:pt x="1111597" y="2015314"/>
                  <a:pt x="1122255" y="2001534"/>
                  <a:pt x="1136465" y="1998089"/>
                </a:cubicBezTo>
                <a:close/>
                <a:moveTo>
                  <a:pt x="933322" y="1998089"/>
                </a:moveTo>
                <a:cubicBezTo>
                  <a:pt x="947532" y="2001534"/>
                  <a:pt x="958190" y="2015314"/>
                  <a:pt x="958190" y="2029094"/>
                </a:cubicBezTo>
                <a:cubicBezTo>
                  <a:pt x="954638" y="2046319"/>
                  <a:pt x="943980" y="2056654"/>
                  <a:pt x="926217" y="2053209"/>
                </a:cubicBezTo>
                <a:cubicBezTo>
                  <a:pt x="912007" y="2053209"/>
                  <a:pt x="901349" y="2039429"/>
                  <a:pt x="901349" y="2022204"/>
                </a:cubicBezTo>
                <a:cubicBezTo>
                  <a:pt x="901349" y="2008424"/>
                  <a:pt x="915559" y="1998089"/>
                  <a:pt x="933322" y="1998089"/>
                </a:cubicBezTo>
                <a:close/>
                <a:moveTo>
                  <a:pt x="1337052" y="1957272"/>
                </a:moveTo>
                <a:cubicBezTo>
                  <a:pt x="1354756" y="1953827"/>
                  <a:pt x="1368919" y="1960717"/>
                  <a:pt x="1372460" y="1974497"/>
                </a:cubicBezTo>
                <a:cubicBezTo>
                  <a:pt x="1379541" y="1988277"/>
                  <a:pt x="1372460" y="2005501"/>
                  <a:pt x="1354756" y="2008946"/>
                </a:cubicBezTo>
                <a:cubicBezTo>
                  <a:pt x="1340593" y="2015836"/>
                  <a:pt x="1326430" y="2005501"/>
                  <a:pt x="1319349" y="1991722"/>
                </a:cubicBezTo>
                <a:cubicBezTo>
                  <a:pt x="1315808" y="1977942"/>
                  <a:pt x="1322890" y="1960717"/>
                  <a:pt x="1337052" y="1957272"/>
                </a:cubicBezTo>
                <a:close/>
                <a:moveTo>
                  <a:pt x="735602" y="1957272"/>
                </a:moveTo>
                <a:cubicBezTo>
                  <a:pt x="749765" y="1960717"/>
                  <a:pt x="756846" y="1977942"/>
                  <a:pt x="753305" y="1991722"/>
                </a:cubicBezTo>
                <a:cubicBezTo>
                  <a:pt x="746224" y="2005501"/>
                  <a:pt x="732061" y="2015836"/>
                  <a:pt x="717898" y="2008946"/>
                </a:cubicBezTo>
                <a:cubicBezTo>
                  <a:pt x="700195" y="2005501"/>
                  <a:pt x="693113" y="1988277"/>
                  <a:pt x="700195" y="1974497"/>
                </a:cubicBezTo>
                <a:cubicBezTo>
                  <a:pt x="703735" y="1960717"/>
                  <a:pt x="717898" y="1953827"/>
                  <a:pt x="735602" y="1957272"/>
                </a:cubicBezTo>
                <a:close/>
                <a:moveTo>
                  <a:pt x="1547781" y="1870614"/>
                </a:moveTo>
                <a:cubicBezTo>
                  <a:pt x="1554863" y="1872337"/>
                  <a:pt x="1561059" y="1876643"/>
                  <a:pt x="1564600" y="1883533"/>
                </a:cubicBezTo>
                <a:cubicBezTo>
                  <a:pt x="1571681" y="1897313"/>
                  <a:pt x="1568140" y="1914537"/>
                  <a:pt x="1553978" y="1921427"/>
                </a:cubicBezTo>
                <a:cubicBezTo>
                  <a:pt x="1539815" y="1928317"/>
                  <a:pt x="1522111" y="1924872"/>
                  <a:pt x="1515030" y="1911092"/>
                </a:cubicBezTo>
                <a:cubicBezTo>
                  <a:pt x="1507948" y="1897313"/>
                  <a:pt x="1511489" y="1883533"/>
                  <a:pt x="1525652" y="1873198"/>
                </a:cubicBezTo>
                <a:cubicBezTo>
                  <a:pt x="1532733" y="1869753"/>
                  <a:pt x="1540700" y="1868892"/>
                  <a:pt x="1547781" y="1870614"/>
                </a:cubicBezTo>
                <a:close/>
                <a:moveTo>
                  <a:pt x="524872" y="1870614"/>
                </a:moveTo>
                <a:cubicBezTo>
                  <a:pt x="531954" y="1868892"/>
                  <a:pt x="539920" y="1869753"/>
                  <a:pt x="547002" y="1873198"/>
                </a:cubicBezTo>
                <a:cubicBezTo>
                  <a:pt x="561164" y="1883533"/>
                  <a:pt x="564705" y="1897313"/>
                  <a:pt x="557624" y="1911092"/>
                </a:cubicBezTo>
                <a:cubicBezTo>
                  <a:pt x="550542" y="1924872"/>
                  <a:pt x="532839" y="1928317"/>
                  <a:pt x="518676" y="1921427"/>
                </a:cubicBezTo>
                <a:cubicBezTo>
                  <a:pt x="504513" y="1914537"/>
                  <a:pt x="500972" y="1897313"/>
                  <a:pt x="508054" y="1883533"/>
                </a:cubicBezTo>
                <a:cubicBezTo>
                  <a:pt x="511594" y="1876643"/>
                  <a:pt x="517791" y="1872337"/>
                  <a:pt x="524872" y="1870614"/>
                </a:cubicBezTo>
                <a:close/>
                <a:moveTo>
                  <a:pt x="1710685" y="1746594"/>
                </a:moveTo>
                <a:cubicBezTo>
                  <a:pt x="1717575" y="1747025"/>
                  <a:pt x="1724465" y="1750470"/>
                  <a:pt x="1729632" y="1757360"/>
                </a:cubicBezTo>
                <a:cubicBezTo>
                  <a:pt x="1739967" y="1767695"/>
                  <a:pt x="1739967" y="1784919"/>
                  <a:pt x="1729632" y="1795254"/>
                </a:cubicBezTo>
                <a:cubicBezTo>
                  <a:pt x="1715853" y="1805589"/>
                  <a:pt x="1698628" y="1805589"/>
                  <a:pt x="1688293" y="1791809"/>
                </a:cubicBezTo>
                <a:cubicBezTo>
                  <a:pt x="1677958" y="1781475"/>
                  <a:pt x="1681403" y="1764250"/>
                  <a:pt x="1691738" y="1753915"/>
                </a:cubicBezTo>
                <a:cubicBezTo>
                  <a:pt x="1696905" y="1748748"/>
                  <a:pt x="1703795" y="1746164"/>
                  <a:pt x="1710685" y="1746594"/>
                </a:cubicBezTo>
                <a:close/>
                <a:moveTo>
                  <a:pt x="361252" y="1746594"/>
                </a:moveTo>
                <a:cubicBezTo>
                  <a:pt x="368142" y="1746164"/>
                  <a:pt x="375032" y="1748747"/>
                  <a:pt x="380199" y="1753915"/>
                </a:cubicBezTo>
                <a:cubicBezTo>
                  <a:pt x="390534" y="1764250"/>
                  <a:pt x="393979" y="1781475"/>
                  <a:pt x="383644" y="1791809"/>
                </a:cubicBezTo>
                <a:cubicBezTo>
                  <a:pt x="373309" y="1805589"/>
                  <a:pt x="356085" y="1805589"/>
                  <a:pt x="342305" y="1795254"/>
                </a:cubicBezTo>
                <a:cubicBezTo>
                  <a:pt x="331970" y="1784919"/>
                  <a:pt x="331970" y="1767695"/>
                  <a:pt x="342305" y="1757360"/>
                </a:cubicBezTo>
                <a:cubicBezTo>
                  <a:pt x="347472" y="1750470"/>
                  <a:pt x="354362" y="1747025"/>
                  <a:pt x="361252" y="1746594"/>
                </a:cubicBezTo>
                <a:close/>
                <a:moveTo>
                  <a:pt x="1846068" y="1590238"/>
                </a:moveTo>
                <a:cubicBezTo>
                  <a:pt x="1853388" y="1589377"/>
                  <a:pt x="1861139" y="1591099"/>
                  <a:pt x="1868029" y="1594544"/>
                </a:cubicBezTo>
                <a:cubicBezTo>
                  <a:pt x="1878364" y="1604879"/>
                  <a:pt x="1881809" y="1622104"/>
                  <a:pt x="1871474" y="1632438"/>
                </a:cubicBezTo>
                <a:cubicBezTo>
                  <a:pt x="1864584" y="1646218"/>
                  <a:pt x="1847360" y="1649663"/>
                  <a:pt x="1833580" y="1639328"/>
                </a:cubicBezTo>
                <a:cubicBezTo>
                  <a:pt x="1823245" y="1632438"/>
                  <a:pt x="1819800" y="1615214"/>
                  <a:pt x="1826690" y="1601434"/>
                </a:cubicBezTo>
                <a:cubicBezTo>
                  <a:pt x="1831857" y="1594544"/>
                  <a:pt x="1838747" y="1591099"/>
                  <a:pt x="1846068" y="1590238"/>
                </a:cubicBezTo>
                <a:close/>
                <a:moveTo>
                  <a:pt x="225870" y="1590238"/>
                </a:moveTo>
                <a:cubicBezTo>
                  <a:pt x="233191" y="1591099"/>
                  <a:pt x="240081" y="1594544"/>
                  <a:pt x="245248" y="1601434"/>
                </a:cubicBezTo>
                <a:cubicBezTo>
                  <a:pt x="252138" y="1615214"/>
                  <a:pt x="248693" y="1632438"/>
                  <a:pt x="238358" y="1639328"/>
                </a:cubicBezTo>
                <a:cubicBezTo>
                  <a:pt x="224579" y="1649663"/>
                  <a:pt x="207354" y="1646218"/>
                  <a:pt x="200464" y="1632438"/>
                </a:cubicBezTo>
                <a:cubicBezTo>
                  <a:pt x="190129" y="1622104"/>
                  <a:pt x="193574" y="1604879"/>
                  <a:pt x="203909" y="1594544"/>
                </a:cubicBezTo>
                <a:cubicBezTo>
                  <a:pt x="210799" y="1591099"/>
                  <a:pt x="218550" y="1589377"/>
                  <a:pt x="225870" y="1590238"/>
                </a:cubicBezTo>
                <a:close/>
                <a:moveTo>
                  <a:pt x="1945222" y="1410596"/>
                </a:moveTo>
                <a:cubicBezTo>
                  <a:pt x="1951861" y="1408012"/>
                  <a:pt x="1959827" y="1408012"/>
                  <a:pt x="1966909" y="1411457"/>
                </a:cubicBezTo>
                <a:cubicBezTo>
                  <a:pt x="1981072" y="1418347"/>
                  <a:pt x="1988153" y="1435571"/>
                  <a:pt x="1981072" y="1449351"/>
                </a:cubicBezTo>
                <a:cubicBezTo>
                  <a:pt x="1973990" y="1463130"/>
                  <a:pt x="1959827" y="1470020"/>
                  <a:pt x="1945664" y="1463130"/>
                </a:cubicBezTo>
                <a:cubicBezTo>
                  <a:pt x="1931502" y="1456241"/>
                  <a:pt x="1924420" y="1439016"/>
                  <a:pt x="1931502" y="1425236"/>
                </a:cubicBezTo>
                <a:cubicBezTo>
                  <a:pt x="1933272" y="1418347"/>
                  <a:pt x="1938583" y="1413179"/>
                  <a:pt x="1945222" y="1410596"/>
                </a:cubicBezTo>
                <a:close/>
                <a:moveTo>
                  <a:pt x="127431" y="1410596"/>
                </a:moveTo>
                <a:cubicBezTo>
                  <a:pt x="134070" y="1413179"/>
                  <a:pt x="139381" y="1418347"/>
                  <a:pt x="141152" y="1425236"/>
                </a:cubicBezTo>
                <a:cubicBezTo>
                  <a:pt x="148233" y="1439016"/>
                  <a:pt x="141152" y="1456241"/>
                  <a:pt x="126989" y="1463130"/>
                </a:cubicBezTo>
                <a:cubicBezTo>
                  <a:pt x="112826" y="1470020"/>
                  <a:pt x="98663" y="1463130"/>
                  <a:pt x="91582" y="1449351"/>
                </a:cubicBezTo>
                <a:cubicBezTo>
                  <a:pt x="84500" y="1435571"/>
                  <a:pt x="91582" y="1418347"/>
                  <a:pt x="105744" y="1411457"/>
                </a:cubicBezTo>
                <a:cubicBezTo>
                  <a:pt x="112826" y="1408012"/>
                  <a:pt x="120793" y="1408012"/>
                  <a:pt x="127431" y="1410596"/>
                </a:cubicBezTo>
                <a:close/>
                <a:moveTo>
                  <a:pt x="2027704" y="1209836"/>
                </a:moveTo>
                <a:cubicBezTo>
                  <a:pt x="2041483" y="1213281"/>
                  <a:pt x="2051818" y="1227061"/>
                  <a:pt x="2048373" y="1240841"/>
                </a:cubicBezTo>
                <a:cubicBezTo>
                  <a:pt x="2044928" y="1258066"/>
                  <a:pt x="2031148" y="1264956"/>
                  <a:pt x="2013924" y="1261511"/>
                </a:cubicBezTo>
                <a:cubicBezTo>
                  <a:pt x="2000144" y="1258066"/>
                  <a:pt x="1989809" y="1244286"/>
                  <a:pt x="1993254" y="1230506"/>
                </a:cubicBezTo>
                <a:cubicBezTo>
                  <a:pt x="1996699" y="1216726"/>
                  <a:pt x="2010479" y="1206391"/>
                  <a:pt x="2027704" y="1209836"/>
                </a:cubicBezTo>
                <a:close/>
                <a:moveTo>
                  <a:pt x="44234" y="1209836"/>
                </a:moveTo>
                <a:cubicBezTo>
                  <a:pt x="61458" y="1206391"/>
                  <a:pt x="75238" y="1216726"/>
                  <a:pt x="78683" y="1230506"/>
                </a:cubicBezTo>
                <a:cubicBezTo>
                  <a:pt x="82128" y="1244286"/>
                  <a:pt x="71793" y="1258066"/>
                  <a:pt x="58013" y="1261511"/>
                </a:cubicBezTo>
                <a:cubicBezTo>
                  <a:pt x="40789" y="1264956"/>
                  <a:pt x="27009" y="1258066"/>
                  <a:pt x="23564" y="1240841"/>
                </a:cubicBezTo>
                <a:cubicBezTo>
                  <a:pt x="20119" y="1227061"/>
                  <a:pt x="30454" y="1213281"/>
                  <a:pt x="44234" y="1209836"/>
                </a:cubicBezTo>
                <a:close/>
                <a:moveTo>
                  <a:pt x="2041513" y="998156"/>
                </a:moveTo>
                <a:cubicBezTo>
                  <a:pt x="2056735" y="998156"/>
                  <a:pt x="2069074" y="1010495"/>
                  <a:pt x="2069074" y="1025717"/>
                </a:cubicBezTo>
                <a:cubicBezTo>
                  <a:pt x="2069074" y="1040939"/>
                  <a:pt x="2056735" y="1053278"/>
                  <a:pt x="2041513" y="1053278"/>
                </a:cubicBezTo>
                <a:cubicBezTo>
                  <a:pt x="2026291" y="1053278"/>
                  <a:pt x="2013952" y="1040939"/>
                  <a:pt x="2013952" y="1025717"/>
                </a:cubicBezTo>
                <a:cubicBezTo>
                  <a:pt x="2013952" y="1010495"/>
                  <a:pt x="2026291" y="998156"/>
                  <a:pt x="2041513" y="998156"/>
                </a:cubicBezTo>
                <a:close/>
                <a:moveTo>
                  <a:pt x="27561" y="998156"/>
                </a:moveTo>
                <a:cubicBezTo>
                  <a:pt x="42783" y="998156"/>
                  <a:pt x="55122" y="1010495"/>
                  <a:pt x="55122" y="1025717"/>
                </a:cubicBezTo>
                <a:cubicBezTo>
                  <a:pt x="55122" y="1040939"/>
                  <a:pt x="42783" y="1053278"/>
                  <a:pt x="27561" y="1053278"/>
                </a:cubicBezTo>
                <a:cubicBezTo>
                  <a:pt x="12339" y="1053278"/>
                  <a:pt x="0" y="1040939"/>
                  <a:pt x="0" y="1025717"/>
                </a:cubicBezTo>
                <a:cubicBezTo>
                  <a:pt x="0" y="1010495"/>
                  <a:pt x="12339" y="998156"/>
                  <a:pt x="27561" y="998156"/>
                </a:cubicBezTo>
                <a:close/>
                <a:moveTo>
                  <a:pt x="2013924" y="792358"/>
                </a:moveTo>
                <a:cubicBezTo>
                  <a:pt x="2031148" y="788913"/>
                  <a:pt x="2044928" y="795803"/>
                  <a:pt x="2048373" y="813028"/>
                </a:cubicBezTo>
                <a:cubicBezTo>
                  <a:pt x="2051818" y="826808"/>
                  <a:pt x="2041483" y="840588"/>
                  <a:pt x="2027704" y="844033"/>
                </a:cubicBezTo>
                <a:cubicBezTo>
                  <a:pt x="2010479" y="847478"/>
                  <a:pt x="1996699" y="837143"/>
                  <a:pt x="1993254" y="823363"/>
                </a:cubicBezTo>
                <a:cubicBezTo>
                  <a:pt x="1989809" y="809583"/>
                  <a:pt x="2000144" y="795803"/>
                  <a:pt x="2013924" y="792358"/>
                </a:cubicBezTo>
                <a:close/>
                <a:moveTo>
                  <a:pt x="58013" y="792358"/>
                </a:moveTo>
                <a:cubicBezTo>
                  <a:pt x="71793" y="795803"/>
                  <a:pt x="82128" y="809583"/>
                  <a:pt x="78683" y="823363"/>
                </a:cubicBezTo>
                <a:cubicBezTo>
                  <a:pt x="75238" y="837143"/>
                  <a:pt x="61458" y="847478"/>
                  <a:pt x="44234" y="844033"/>
                </a:cubicBezTo>
                <a:cubicBezTo>
                  <a:pt x="30454" y="840588"/>
                  <a:pt x="20119" y="826808"/>
                  <a:pt x="23564" y="813028"/>
                </a:cubicBezTo>
                <a:cubicBezTo>
                  <a:pt x="27009" y="795803"/>
                  <a:pt x="40789" y="788913"/>
                  <a:pt x="58013" y="792358"/>
                </a:cubicBezTo>
                <a:close/>
                <a:moveTo>
                  <a:pt x="1966024" y="592741"/>
                </a:moveTo>
                <a:cubicBezTo>
                  <a:pt x="1972220" y="595325"/>
                  <a:pt x="1977531" y="600492"/>
                  <a:pt x="1981072" y="607382"/>
                </a:cubicBezTo>
                <a:cubicBezTo>
                  <a:pt x="1988153" y="621162"/>
                  <a:pt x="1981072" y="638386"/>
                  <a:pt x="1966909" y="645276"/>
                </a:cubicBezTo>
                <a:cubicBezTo>
                  <a:pt x="1952746" y="652166"/>
                  <a:pt x="1935042" y="645276"/>
                  <a:pt x="1931502" y="631497"/>
                </a:cubicBezTo>
                <a:cubicBezTo>
                  <a:pt x="1924420" y="617717"/>
                  <a:pt x="1931502" y="600492"/>
                  <a:pt x="1945664" y="593603"/>
                </a:cubicBezTo>
                <a:cubicBezTo>
                  <a:pt x="1952746" y="590158"/>
                  <a:pt x="1959827" y="590158"/>
                  <a:pt x="1966024" y="592741"/>
                </a:cubicBezTo>
                <a:close/>
                <a:moveTo>
                  <a:pt x="106630" y="592741"/>
                </a:moveTo>
                <a:cubicBezTo>
                  <a:pt x="112826" y="590158"/>
                  <a:pt x="119907" y="590158"/>
                  <a:pt x="126989" y="593603"/>
                </a:cubicBezTo>
                <a:cubicBezTo>
                  <a:pt x="141152" y="600492"/>
                  <a:pt x="148233" y="617717"/>
                  <a:pt x="141152" y="631497"/>
                </a:cubicBezTo>
                <a:cubicBezTo>
                  <a:pt x="137611" y="645276"/>
                  <a:pt x="119907" y="652166"/>
                  <a:pt x="105744" y="645276"/>
                </a:cubicBezTo>
                <a:cubicBezTo>
                  <a:pt x="91582" y="638386"/>
                  <a:pt x="84500" y="621162"/>
                  <a:pt x="91582" y="607382"/>
                </a:cubicBezTo>
                <a:cubicBezTo>
                  <a:pt x="95122" y="600492"/>
                  <a:pt x="100433" y="595325"/>
                  <a:pt x="106630" y="592741"/>
                </a:cubicBezTo>
                <a:close/>
                <a:moveTo>
                  <a:pt x="1855111" y="409371"/>
                </a:moveTo>
                <a:cubicBezTo>
                  <a:pt x="1862001" y="410663"/>
                  <a:pt x="1868029" y="414969"/>
                  <a:pt x="1871474" y="421859"/>
                </a:cubicBezTo>
                <a:cubicBezTo>
                  <a:pt x="1881809" y="432193"/>
                  <a:pt x="1878364" y="449418"/>
                  <a:pt x="1868029" y="459753"/>
                </a:cubicBezTo>
                <a:cubicBezTo>
                  <a:pt x="1854250" y="466643"/>
                  <a:pt x="1837025" y="466643"/>
                  <a:pt x="1826690" y="452863"/>
                </a:cubicBezTo>
                <a:cubicBezTo>
                  <a:pt x="1819800" y="439083"/>
                  <a:pt x="1823245" y="421859"/>
                  <a:pt x="1833580" y="414969"/>
                </a:cubicBezTo>
                <a:cubicBezTo>
                  <a:pt x="1840470" y="409801"/>
                  <a:pt x="1848221" y="408079"/>
                  <a:pt x="1855111" y="409371"/>
                </a:cubicBezTo>
                <a:close/>
                <a:moveTo>
                  <a:pt x="216827" y="409371"/>
                </a:moveTo>
                <a:cubicBezTo>
                  <a:pt x="223717" y="408079"/>
                  <a:pt x="231468" y="409801"/>
                  <a:pt x="238358" y="414969"/>
                </a:cubicBezTo>
                <a:cubicBezTo>
                  <a:pt x="248693" y="421859"/>
                  <a:pt x="252138" y="439083"/>
                  <a:pt x="245248" y="452863"/>
                </a:cubicBezTo>
                <a:cubicBezTo>
                  <a:pt x="234913" y="466643"/>
                  <a:pt x="217689" y="466643"/>
                  <a:pt x="203909" y="459753"/>
                </a:cubicBezTo>
                <a:cubicBezTo>
                  <a:pt x="193574" y="449418"/>
                  <a:pt x="190129" y="432193"/>
                  <a:pt x="200464" y="421859"/>
                </a:cubicBezTo>
                <a:cubicBezTo>
                  <a:pt x="203909" y="414969"/>
                  <a:pt x="209938" y="410663"/>
                  <a:pt x="216827" y="409371"/>
                </a:cubicBezTo>
                <a:close/>
                <a:moveTo>
                  <a:pt x="1707671" y="252728"/>
                </a:moveTo>
                <a:cubicBezTo>
                  <a:pt x="1714991" y="252298"/>
                  <a:pt x="1722742" y="254881"/>
                  <a:pt x="1729632" y="260049"/>
                </a:cubicBezTo>
                <a:cubicBezTo>
                  <a:pt x="1739967" y="270384"/>
                  <a:pt x="1739967" y="287608"/>
                  <a:pt x="1729632" y="297943"/>
                </a:cubicBezTo>
                <a:cubicBezTo>
                  <a:pt x="1719297" y="311723"/>
                  <a:pt x="1702073" y="311723"/>
                  <a:pt x="1691738" y="301388"/>
                </a:cubicBezTo>
                <a:cubicBezTo>
                  <a:pt x="1681403" y="291053"/>
                  <a:pt x="1677958" y="273828"/>
                  <a:pt x="1688293" y="263494"/>
                </a:cubicBezTo>
                <a:cubicBezTo>
                  <a:pt x="1693460" y="256604"/>
                  <a:pt x="1700350" y="253159"/>
                  <a:pt x="1707671" y="252728"/>
                </a:cubicBezTo>
                <a:close/>
                <a:moveTo>
                  <a:pt x="364266" y="252728"/>
                </a:moveTo>
                <a:cubicBezTo>
                  <a:pt x="371587" y="253159"/>
                  <a:pt x="378477" y="256604"/>
                  <a:pt x="383644" y="263494"/>
                </a:cubicBezTo>
                <a:cubicBezTo>
                  <a:pt x="393979" y="273828"/>
                  <a:pt x="390534" y="291053"/>
                  <a:pt x="380199" y="301388"/>
                </a:cubicBezTo>
                <a:cubicBezTo>
                  <a:pt x="369865" y="311723"/>
                  <a:pt x="352640" y="311723"/>
                  <a:pt x="342305" y="297943"/>
                </a:cubicBezTo>
                <a:cubicBezTo>
                  <a:pt x="331970" y="287608"/>
                  <a:pt x="331970" y="270384"/>
                  <a:pt x="342305" y="260049"/>
                </a:cubicBezTo>
                <a:cubicBezTo>
                  <a:pt x="349195" y="254881"/>
                  <a:pt x="356946" y="252298"/>
                  <a:pt x="364266" y="252728"/>
                </a:cubicBezTo>
                <a:close/>
                <a:moveTo>
                  <a:pt x="1531848" y="130286"/>
                </a:moveTo>
                <a:cubicBezTo>
                  <a:pt x="1538930" y="128564"/>
                  <a:pt x="1546896" y="129425"/>
                  <a:pt x="1553978" y="132870"/>
                </a:cubicBezTo>
                <a:cubicBezTo>
                  <a:pt x="1568140" y="139760"/>
                  <a:pt x="1571681" y="156984"/>
                  <a:pt x="1564600" y="170764"/>
                </a:cubicBezTo>
                <a:cubicBezTo>
                  <a:pt x="1557518" y="184544"/>
                  <a:pt x="1539815" y="187989"/>
                  <a:pt x="1525652" y="181099"/>
                </a:cubicBezTo>
                <a:cubicBezTo>
                  <a:pt x="1511489" y="170764"/>
                  <a:pt x="1507948" y="156984"/>
                  <a:pt x="1515030" y="143205"/>
                </a:cubicBezTo>
                <a:cubicBezTo>
                  <a:pt x="1518570" y="136315"/>
                  <a:pt x="1524767" y="132009"/>
                  <a:pt x="1531848" y="130286"/>
                </a:cubicBezTo>
                <a:close/>
                <a:moveTo>
                  <a:pt x="540805" y="130286"/>
                </a:moveTo>
                <a:cubicBezTo>
                  <a:pt x="547887" y="132009"/>
                  <a:pt x="554083" y="136315"/>
                  <a:pt x="557624" y="143205"/>
                </a:cubicBezTo>
                <a:cubicBezTo>
                  <a:pt x="564705" y="156984"/>
                  <a:pt x="561164" y="170764"/>
                  <a:pt x="547002" y="181099"/>
                </a:cubicBezTo>
                <a:cubicBezTo>
                  <a:pt x="532839" y="187989"/>
                  <a:pt x="515135" y="184544"/>
                  <a:pt x="508054" y="170764"/>
                </a:cubicBezTo>
                <a:cubicBezTo>
                  <a:pt x="500972" y="156984"/>
                  <a:pt x="504513" y="139760"/>
                  <a:pt x="518676" y="132870"/>
                </a:cubicBezTo>
                <a:cubicBezTo>
                  <a:pt x="525757" y="129425"/>
                  <a:pt x="533724" y="128564"/>
                  <a:pt x="540805" y="130286"/>
                </a:cubicBezTo>
                <a:close/>
                <a:moveTo>
                  <a:pt x="1354756" y="46357"/>
                </a:moveTo>
                <a:cubicBezTo>
                  <a:pt x="1372460" y="49802"/>
                  <a:pt x="1379541" y="67026"/>
                  <a:pt x="1372460" y="80806"/>
                </a:cubicBezTo>
                <a:cubicBezTo>
                  <a:pt x="1368919" y="94586"/>
                  <a:pt x="1354756" y="101476"/>
                  <a:pt x="1337052" y="98031"/>
                </a:cubicBezTo>
                <a:cubicBezTo>
                  <a:pt x="1322890" y="94586"/>
                  <a:pt x="1315808" y="77361"/>
                  <a:pt x="1319349" y="63582"/>
                </a:cubicBezTo>
                <a:cubicBezTo>
                  <a:pt x="1326430" y="49802"/>
                  <a:pt x="1340593" y="39467"/>
                  <a:pt x="1354756" y="46357"/>
                </a:cubicBezTo>
                <a:close/>
                <a:moveTo>
                  <a:pt x="717898" y="46357"/>
                </a:moveTo>
                <a:cubicBezTo>
                  <a:pt x="732061" y="39467"/>
                  <a:pt x="746224" y="49802"/>
                  <a:pt x="753305" y="63582"/>
                </a:cubicBezTo>
                <a:cubicBezTo>
                  <a:pt x="756846" y="77361"/>
                  <a:pt x="749765" y="94586"/>
                  <a:pt x="735602" y="98031"/>
                </a:cubicBezTo>
                <a:cubicBezTo>
                  <a:pt x="717898" y="101476"/>
                  <a:pt x="703735" y="94586"/>
                  <a:pt x="700195" y="80806"/>
                </a:cubicBezTo>
                <a:cubicBezTo>
                  <a:pt x="693113" y="67026"/>
                  <a:pt x="700195" y="49802"/>
                  <a:pt x="717898" y="46357"/>
                </a:cubicBezTo>
                <a:close/>
                <a:moveTo>
                  <a:pt x="1143570" y="660"/>
                </a:moveTo>
                <a:cubicBezTo>
                  <a:pt x="1157780" y="660"/>
                  <a:pt x="1168438" y="14440"/>
                  <a:pt x="1168438" y="31665"/>
                </a:cubicBezTo>
                <a:cubicBezTo>
                  <a:pt x="1168438" y="45445"/>
                  <a:pt x="1154228" y="55780"/>
                  <a:pt x="1136465" y="55780"/>
                </a:cubicBezTo>
                <a:cubicBezTo>
                  <a:pt x="1122255" y="52335"/>
                  <a:pt x="1111597" y="38555"/>
                  <a:pt x="1111597" y="24775"/>
                </a:cubicBezTo>
                <a:cubicBezTo>
                  <a:pt x="1115150" y="7550"/>
                  <a:pt x="1125807" y="-2785"/>
                  <a:pt x="1143570" y="660"/>
                </a:cubicBezTo>
                <a:close/>
                <a:moveTo>
                  <a:pt x="926217" y="660"/>
                </a:moveTo>
                <a:cubicBezTo>
                  <a:pt x="943980" y="-2785"/>
                  <a:pt x="954638" y="7550"/>
                  <a:pt x="958190" y="24775"/>
                </a:cubicBezTo>
                <a:cubicBezTo>
                  <a:pt x="958190" y="38555"/>
                  <a:pt x="947532" y="52335"/>
                  <a:pt x="933322" y="55780"/>
                </a:cubicBezTo>
                <a:cubicBezTo>
                  <a:pt x="915559" y="55780"/>
                  <a:pt x="901349" y="45445"/>
                  <a:pt x="901349" y="31665"/>
                </a:cubicBezTo>
                <a:cubicBezTo>
                  <a:pt x="901349" y="14440"/>
                  <a:pt x="912007" y="660"/>
                  <a:pt x="926217" y="660"/>
                </a:cubicBezTo>
                <a:close/>
              </a:path>
            </a:pathLst>
          </a:custGeom>
          <a:solidFill>
            <a:schemeClr val="accent3">
              <a:lumMod val="100000"/>
            </a:schemeClr>
          </a:solidFill>
          <a:ln>
            <a:noFill/>
          </a:ln>
        </p:spPr>
        <p:txBody>
          <a:bodyPr vert="horz" wrap="square" lIns="91440" tIns="45720" rIns="91440" bIns="45720" numCol="1" anchor="t" anchorCtr="0" compatLnSpc="1">
            <a:noAutofit/>
          </a:bodyPr>
          <a:lstStyle/>
          <a:p>
            <a:endParaRPr lang="zh-CN" altLang="en-US"/>
          </a:p>
        </p:txBody>
      </p:sp>
      <p:sp>
        <p:nvSpPr>
          <p:cNvPr id="28" name="ValueShape"/>
          <p:cNvSpPr/>
          <p:nvPr/>
        </p:nvSpPr>
        <p:spPr>
          <a:xfrm flipH="1">
            <a:off x="3415180" y="5948999"/>
            <a:ext cx="671315" cy="666350"/>
          </a:xfrm>
          <a:prstGeom prst="arc">
            <a:avLst>
              <a:gd name="adj1" fmla="val 16200000"/>
              <a:gd name="adj2" fmla="val 12096000"/>
            </a:avLst>
          </a:prstGeom>
          <a:blipFill>
            <a:blip r:embed="rId3"/>
            <a:stretch>
              <a:fillRect b="-6744"/>
            </a:stretch>
          </a:blipFill>
          <a:ln w="444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0" name="ValueBack"/>
          <p:cNvSpPr/>
          <p:nvPr/>
        </p:nvSpPr>
        <p:spPr bwMode="auto">
          <a:xfrm>
            <a:off x="5723184" y="5975276"/>
            <a:ext cx="692026" cy="682968"/>
          </a:xfrm>
          <a:custGeom>
            <a:avLst/>
            <a:gdLst>
              <a:gd name="connsiteX0" fmla="*/ 1136465 w 2069074"/>
              <a:gd name="connsiteY0" fmla="*/ 1998089 h 2053869"/>
              <a:gd name="connsiteX1" fmla="*/ 1168438 w 2069074"/>
              <a:gd name="connsiteY1" fmla="*/ 2022204 h 2053869"/>
              <a:gd name="connsiteX2" fmla="*/ 1143570 w 2069074"/>
              <a:gd name="connsiteY2" fmla="*/ 2053209 h 2053869"/>
              <a:gd name="connsiteX3" fmla="*/ 1111597 w 2069074"/>
              <a:gd name="connsiteY3" fmla="*/ 2029094 h 2053869"/>
              <a:gd name="connsiteX4" fmla="*/ 1136465 w 2069074"/>
              <a:gd name="connsiteY4" fmla="*/ 1998089 h 2053869"/>
              <a:gd name="connsiteX5" fmla="*/ 933322 w 2069074"/>
              <a:gd name="connsiteY5" fmla="*/ 1998089 h 2053869"/>
              <a:gd name="connsiteX6" fmla="*/ 958190 w 2069074"/>
              <a:gd name="connsiteY6" fmla="*/ 2029094 h 2053869"/>
              <a:gd name="connsiteX7" fmla="*/ 926217 w 2069074"/>
              <a:gd name="connsiteY7" fmla="*/ 2053209 h 2053869"/>
              <a:gd name="connsiteX8" fmla="*/ 901349 w 2069074"/>
              <a:gd name="connsiteY8" fmla="*/ 2022204 h 2053869"/>
              <a:gd name="connsiteX9" fmla="*/ 933322 w 2069074"/>
              <a:gd name="connsiteY9" fmla="*/ 1998089 h 2053869"/>
              <a:gd name="connsiteX10" fmla="*/ 1337052 w 2069074"/>
              <a:gd name="connsiteY10" fmla="*/ 1957272 h 2053869"/>
              <a:gd name="connsiteX11" fmla="*/ 1372460 w 2069074"/>
              <a:gd name="connsiteY11" fmla="*/ 1974497 h 2053869"/>
              <a:gd name="connsiteX12" fmla="*/ 1354756 w 2069074"/>
              <a:gd name="connsiteY12" fmla="*/ 2008946 h 2053869"/>
              <a:gd name="connsiteX13" fmla="*/ 1319349 w 2069074"/>
              <a:gd name="connsiteY13" fmla="*/ 1991722 h 2053869"/>
              <a:gd name="connsiteX14" fmla="*/ 1337052 w 2069074"/>
              <a:gd name="connsiteY14" fmla="*/ 1957272 h 2053869"/>
              <a:gd name="connsiteX15" fmla="*/ 735602 w 2069074"/>
              <a:gd name="connsiteY15" fmla="*/ 1957272 h 2053869"/>
              <a:gd name="connsiteX16" fmla="*/ 753305 w 2069074"/>
              <a:gd name="connsiteY16" fmla="*/ 1991722 h 2053869"/>
              <a:gd name="connsiteX17" fmla="*/ 717898 w 2069074"/>
              <a:gd name="connsiteY17" fmla="*/ 2008946 h 2053869"/>
              <a:gd name="connsiteX18" fmla="*/ 700195 w 2069074"/>
              <a:gd name="connsiteY18" fmla="*/ 1974497 h 2053869"/>
              <a:gd name="connsiteX19" fmla="*/ 735602 w 2069074"/>
              <a:gd name="connsiteY19" fmla="*/ 1957272 h 2053869"/>
              <a:gd name="connsiteX20" fmla="*/ 1547781 w 2069074"/>
              <a:gd name="connsiteY20" fmla="*/ 1870614 h 2053869"/>
              <a:gd name="connsiteX21" fmla="*/ 1564600 w 2069074"/>
              <a:gd name="connsiteY21" fmla="*/ 1883533 h 2053869"/>
              <a:gd name="connsiteX22" fmla="*/ 1553978 w 2069074"/>
              <a:gd name="connsiteY22" fmla="*/ 1921427 h 2053869"/>
              <a:gd name="connsiteX23" fmla="*/ 1515030 w 2069074"/>
              <a:gd name="connsiteY23" fmla="*/ 1911092 h 2053869"/>
              <a:gd name="connsiteX24" fmla="*/ 1525652 w 2069074"/>
              <a:gd name="connsiteY24" fmla="*/ 1873198 h 2053869"/>
              <a:gd name="connsiteX25" fmla="*/ 1547781 w 2069074"/>
              <a:gd name="connsiteY25" fmla="*/ 1870614 h 2053869"/>
              <a:gd name="connsiteX26" fmla="*/ 524872 w 2069074"/>
              <a:gd name="connsiteY26" fmla="*/ 1870614 h 2053869"/>
              <a:gd name="connsiteX27" fmla="*/ 547002 w 2069074"/>
              <a:gd name="connsiteY27" fmla="*/ 1873198 h 2053869"/>
              <a:gd name="connsiteX28" fmla="*/ 557624 w 2069074"/>
              <a:gd name="connsiteY28" fmla="*/ 1911092 h 2053869"/>
              <a:gd name="connsiteX29" fmla="*/ 518676 w 2069074"/>
              <a:gd name="connsiteY29" fmla="*/ 1921427 h 2053869"/>
              <a:gd name="connsiteX30" fmla="*/ 508054 w 2069074"/>
              <a:gd name="connsiteY30" fmla="*/ 1883533 h 2053869"/>
              <a:gd name="connsiteX31" fmla="*/ 524872 w 2069074"/>
              <a:gd name="connsiteY31" fmla="*/ 1870614 h 2053869"/>
              <a:gd name="connsiteX32" fmla="*/ 1710685 w 2069074"/>
              <a:gd name="connsiteY32" fmla="*/ 1746594 h 2053869"/>
              <a:gd name="connsiteX33" fmla="*/ 1729632 w 2069074"/>
              <a:gd name="connsiteY33" fmla="*/ 1757360 h 2053869"/>
              <a:gd name="connsiteX34" fmla="*/ 1729632 w 2069074"/>
              <a:gd name="connsiteY34" fmla="*/ 1795254 h 2053869"/>
              <a:gd name="connsiteX35" fmla="*/ 1688293 w 2069074"/>
              <a:gd name="connsiteY35" fmla="*/ 1791809 h 2053869"/>
              <a:gd name="connsiteX36" fmla="*/ 1691738 w 2069074"/>
              <a:gd name="connsiteY36" fmla="*/ 1753915 h 2053869"/>
              <a:gd name="connsiteX37" fmla="*/ 1710685 w 2069074"/>
              <a:gd name="connsiteY37" fmla="*/ 1746594 h 2053869"/>
              <a:gd name="connsiteX38" fmla="*/ 361252 w 2069074"/>
              <a:gd name="connsiteY38" fmla="*/ 1746594 h 2053869"/>
              <a:gd name="connsiteX39" fmla="*/ 380199 w 2069074"/>
              <a:gd name="connsiteY39" fmla="*/ 1753915 h 2053869"/>
              <a:gd name="connsiteX40" fmla="*/ 383644 w 2069074"/>
              <a:gd name="connsiteY40" fmla="*/ 1791809 h 2053869"/>
              <a:gd name="connsiteX41" fmla="*/ 342305 w 2069074"/>
              <a:gd name="connsiteY41" fmla="*/ 1795254 h 2053869"/>
              <a:gd name="connsiteX42" fmla="*/ 342305 w 2069074"/>
              <a:gd name="connsiteY42" fmla="*/ 1757360 h 2053869"/>
              <a:gd name="connsiteX43" fmla="*/ 361252 w 2069074"/>
              <a:gd name="connsiteY43" fmla="*/ 1746594 h 2053869"/>
              <a:gd name="connsiteX44" fmla="*/ 1846068 w 2069074"/>
              <a:gd name="connsiteY44" fmla="*/ 1590238 h 2053869"/>
              <a:gd name="connsiteX45" fmla="*/ 1868029 w 2069074"/>
              <a:gd name="connsiteY45" fmla="*/ 1594544 h 2053869"/>
              <a:gd name="connsiteX46" fmla="*/ 1871474 w 2069074"/>
              <a:gd name="connsiteY46" fmla="*/ 1632438 h 2053869"/>
              <a:gd name="connsiteX47" fmla="*/ 1833580 w 2069074"/>
              <a:gd name="connsiteY47" fmla="*/ 1639328 h 2053869"/>
              <a:gd name="connsiteX48" fmla="*/ 1826690 w 2069074"/>
              <a:gd name="connsiteY48" fmla="*/ 1601434 h 2053869"/>
              <a:gd name="connsiteX49" fmla="*/ 1846068 w 2069074"/>
              <a:gd name="connsiteY49" fmla="*/ 1590238 h 2053869"/>
              <a:gd name="connsiteX50" fmla="*/ 225870 w 2069074"/>
              <a:gd name="connsiteY50" fmla="*/ 1590238 h 2053869"/>
              <a:gd name="connsiteX51" fmla="*/ 245248 w 2069074"/>
              <a:gd name="connsiteY51" fmla="*/ 1601434 h 2053869"/>
              <a:gd name="connsiteX52" fmla="*/ 238358 w 2069074"/>
              <a:gd name="connsiteY52" fmla="*/ 1639328 h 2053869"/>
              <a:gd name="connsiteX53" fmla="*/ 200464 w 2069074"/>
              <a:gd name="connsiteY53" fmla="*/ 1632438 h 2053869"/>
              <a:gd name="connsiteX54" fmla="*/ 203909 w 2069074"/>
              <a:gd name="connsiteY54" fmla="*/ 1594544 h 2053869"/>
              <a:gd name="connsiteX55" fmla="*/ 225870 w 2069074"/>
              <a:gd name="connsiteY55" fmla="*/ 1590238 h 2053869"/>
              <a:gd name="connsiteX56" fmla="*/ 1945222 w 2069074"/>
              <a:gd name="connsiteY56" fmla="*/ 1410596 h 2053869"/>
              <a:gd name="connsiteX57" fmla="*/ 1966909 w 2069074"/>
              <a:gd name="connsiteY57" fmla="*/ 1411457 h 2053869"/>
              <a:gd name="connsiteX58" fmla="*/ 1981072 w 2069074"/>
              <a:gd name="connsiteY58" fmla="*/ 1449351 h 2053869"/>
              <a:gd name="connsiteX59" fmla="*/ 1945664 w 2069074"/>
              <a:gd name="connsiteY59" fmla="*/ 1463130 h 2053869"/>
              <a:gd name="connsiteX60" fmla="*/ 1931502 w 2069074"/>
              <a:gd name="connsiteY60" fmla="*/ 1425236 h 2053869"/>
              <a:gd name="connsiteX61" fmla="*/ 1945222 w 2069074"/>
              <a:gd name="connsiteY61" fmla="*/ 1410596 h 2053869"/>
              <a:gd name="connsiteX62" fmla="*/ 127431 w 2069074"/>
              <a:gd name="connsiteY62" fmla="*/ 1410596 h 2053869"/>
              <a:gd name="connsiteX63" fmla="*/ 141152 w 2069074"/>
              <a:gd name="connsiteY63" fmla="*/ 1425236 h 2053869"/>
              <a:gd name="connsiteX64" fmla="*/ 126989 w 2069074"/>
              <a:gd name="connsiteY64" fmla="*/ 1463130 h 2053869"/>
              <a:gd name="connsiteX65" fmla="*/ 91582 w 2069074"/>
              <a:gd name="connsiteY65" fmla="*/ 1449351 h 2053869"/>
              <a:gd name="connsiteX66" fmla="*/ 105744 w 2069074"/>
              <a:gd name="connsiteY66" fmla="*/ 1411457 h 2053869"/>
              <a:gd name="connsiteX67" fmla="*/ 127431 w 2069074"/>
              <a:gd name="connsiteY67" fmla="*/ 1410596 h 2053869"/>
              <a:gd name="connsiteX68" fmla="*/ 2027704 w 2069074"/>
              <a:gd name="connsiteY68" fmla="*/ 1209836 h 2053869"/>
              <a:gd name="connsiteX69" fmla="*/ 2048373 w 2069074"/>
              <a:gd name="connsiteY69" fmla="*/ 1240841 h 2053869"/>
              <a:gd name="connsiteX70" fmla="*/ 2013924 w 2069074"/>
              <a:gd name="connsiteY70" fmla="*/ 1261511 h 2053869"/>
              <a:gd name="connsiteX71" fmla="*/ 1993254 w 2069074"/>
              <a:gd name="connsiteY71" fmla="*/ 1230506 h 2053869"/>
              <a:gd name="connsiteX72" fmla="*/ 2027704 w 2069074"/>
              <a:gd name="connsiteY72" fmla="*/ 1209836 h 2053869"/>
              <a:gd name="connsiteX73" fmla="*/ 44234 w 2069074"/>
              <a:gd name="connsiteY73" fmla="*/ 1209836 h 2053869"/>
              <a:gd name="connsiteX74" fmla="*/ 78683 w 2069074"/>
              <a:gd name="connsiteY74" fmla="*/ 1230506 h 2053869"/>
              <a:gd name="connsiteX75" fmla="*/ 58013 w 2069074"/>
              <a:gd name="connsiteY75" fmla="*/ 1261511 h 2053869"/>
              <a:gd name="connsiteX76" fmla="*/ 23564 w 2069074"/>
              <a:gd name="connsiteY76" fmla="*/ 1240841 h 2053869"/>
              <a:gd name="connsiteX77" fmla="*/ 44234 w 2069074"/>
              <a:gd name="connsiteY77" fmla="*/ 1209836 h 2053869"/>
              <a:gd name="connsiteX78" fmla="*/ 2041513 w 2069074"/>
              <a:gd name="connsiteY78" fmla="*/ 998156 h 2053869"/>
              <a:gd name="connsiteX79" fmla="*/ 2069074 w 2069074"/>
              <a:gd name="connsiteY79" fmla="*/ 1025717 h 2053869"/>
              <a:gd name="connsiteX80" fmla="*/ 2041513 w 2069074"/>
              <a:gd name="connsiteY80" fmla="*/ 1053278 h 2053869"/>
              <a:gd name="connsiteX81" fmla="*/ 2013952 w 2069074"/>
              <a:gd name="connsiteY81" fmla="*/ 1025717 h 2053869"/>
              <a:gd name="connsiteX82" fmla="*/ 2041513 w 2069074"/>
              <a:gd name="connsiteY82" fmla="*/ 998156 h 2053869"/>
              <a:gd name="connsiteX83" fmla="*/ 27561 w 2069074"/>
              <a:gd name="connsiteY83" fmla="*/ 998156 h 2053869"/>
              <a:gd name="connsiteX84" fmla="*/ 55122 w 2069074"/>
              <a:gd name="connsiteY84" fmla="*/ 1025717 h 2053869"/>
              <a:gd name="connsiteX85" fmla="*/ 27561 w 2069074"/>
              <a:gd name="connsiteY85" fmla="*/ 1053278 h 2053869"/>
              <a:gd name="connsiteX86" fmla="*/ 0 w 2069074"/>
              <a:gd name="connsiteY86" fmla="*/ 1025717 h 2053869"/>
              <a:gd name="connsiteX87" fmla="*/ 27561 w 2069074"/>
              <a:gd name="connsiteY87" fmla="*/ 998156 h 2053869"/>
              <a:gd name="connsiteX88" fmla="*/ 2013924 w 2069074"/>
              <a:gd name="connsiteY88" fmla="*/ 792358 h 2053869"/>
              <a:gd name="connsiteX89" fmla="*/ 2048373 w 2069074"/>
              <a:gd name="connsiteY89" fmla="*/ 813028 h 2053869"/>
              <a:gd name="connsiteX90" fmla="*/ 2027704 w 2069074"/>
              <a:gd name="connsiteY90" fmla="*/ 844033 h 2053869"/>
              <a:gd name="connsiteX91" fmla="*/ 1993254 w 2069074"/>
              <a:gd name="connsiteY91" fmla="*/ 823363 h 2053869"/>
              <a:gd name="connsiteX92" fmla="*/ 2013924 w 2069074"/>
              <a:gd name="connsiteY92" fmla="*/ 792358 h 2053869"/>
              <a:gd name="connsiteX93" fmla="*/ 58013 w 2069074"/>
              <a:gd name="connsiteY93" fmla="*/ 792358 h 2053869"/>
              <a:gd name="connsiteX94" fmla="*/ 78683 w 2069074"/>
              <a:gd name="connsiteY94" fmla="*/ 823363 h 2053869"/>
              <a:gd name="connsiteX95" fmla="*/ 44234 w 2069074"/>
              <a:gd name="connsiteY95" fmla="*/ 844033 h 2053869"/>
              <a:gd name="connsiteX96" fmla="*/ 23564 w 2069074"/>
              <a:gd name="connsiteY96" fmla="*/ 813028 h 2053869"/>
              <a:gd name="connsiteX97" fmla="*/ 58013 w 2069074"/>
              <a:gd name="connsiteY97" fmla="*/ 792358 h 2053869"/>
              <a:gd name="connsiteX98" fmla="*/ 1966024 w 2069074"/>
              <a:gd name="connsiteY98" fmla="*/ 592741 h 2053869"/>
              <a:gd name="connsiteX99" fmla="*/ 1981072 w 2069074"/>
              <a:gd name="connsiteY99" fmla="*/ 607382 h 2053869"/>
              <a:gd name="connsiteX100" fmla="*/ 1966909 w 2069074"/>
              <a:gd name="connsiteY100" fmla="*/ 645276 h 2053869"/>
              <a:gd name="connsiteX101" fmla="*/ 1931502 w 2069074"/>
              <a:gd name="connsiteY101" fmla="*/ 631497 h 2053869"/>
              <a:gd name="connsiteX102" fmla="*/ 1945664 w 2069074"/>
              <a:gd name="connsiteY102" fmla="*/ 593603 h 2053869"/>
              <a:gd name="connsiteX103" fmla="*/ 1966024 w 2069074"/>
              <a:gd name="connsiteY103" fmla="*/ 592741 h 2053869"/>
              <a:gd name="connsiteX104" fmla="*/ 106630 w 2069074"/>
              <a:gd name="connsiteY104" fmla="*/ 592741 h 2053869"/>
              <a:gd name="connsiteX105" fmla="*/ 126989 w 2069074"/>
              <a:gd name="connsiteY105" fmla="*/ 593603 h 2053869"/>
              <a:gd name="connsiteX106" fmla="*/ 141152 w 2069074"/>
              <a:gd name="connsiteY106" fmla="*/ 631497 h 2053869"/>
              <a:gd name="connsiteX107" fmla="*/ 105744 w 2069074"/>
              <a:gd name="connsiteY107" fmla="*/ 645276 h 2053869"/>
              <a:gd name="connsiteX108" fmla="*/ 91582 w 2069074"/>
              <a:gd name="connsiteY108" fmla="*/ 607382 h 2053869"/>
              <a:gd name="connsiteX109" fmla="*/ 106630 w 2069074"/>
              <a:gd name="connsiteY109" fmla="*/ 592741 h 2053869"/>
              <a:gd name="connsiteX110" fmla="*/ 1855111 w 2069074"/>
              <a:gd name="connsiteY110" fmla="*/ 409371 h 2053869"/>
              <a:gd name="connsiteX111" fmla="*/ 1871474 w 2069074"/>
              <a:gd name="connsiteY111" fmla="*/ 421859 h 2053869"/>
              <a:gd name="connsiteX112" fmla="*/ 1868029 w 2069074"/>
              <a:gd name="connsiteY112" fmla="*/ 459753 h 2053869"/>
              <a:gd name="connsiteX113" fmla="*/ 1826690 w 2069074"/>
              <a:gd name="connsiteY113" fmla="*/ 452863 h 2053869"/>
              <a:gd name="connsiteX114" fmla="*/ 1833580 w 2069074"/>
              <a:gd name="connsiteY114" fmla="*/ 414969 h 2053869"/>
              <a:gd name="connsiteX115" fmla="*/ 1855111 w 2069074"/>
              <a:gd name="connsiteY115" fmla="*/ 409371 h 2053869"/>
              <a:gd name="connsiteX116" fmla="*/ 216827 w 2069074"/>
              <a:gd name="connsiteY116" fmla="*/ 409371 h 2053869"/>
              <a:gd name="connsiteX117" fmla="*/ 238358 w 2069074"/>
              <a:gd name="connsiteY117" fmla="*/ 414969 h 2053869"/>
              <a:gd name="connsiteX118" fmla="*/ 245248 w 2069074"/>
              <a:gd name="connsiteY118" fmla="*/ 452863 h 2053869"/>
              <a:gd name="connsiteX119" fmla="*/ 203909 w 2069074"/>
              <a:gd name="connsiteY119" fmla="*/ 459753 h 2053869"/>
              <a:gd name="connsiteX120" fmla="*/ 200464 w 2069074"/>
              <a:gd name="connsiteY120" fmla="*/ 421859 h 2053869"/>
              <a:gd name="connsiteX121" fmla="*/ 216827 w 2069074"/>
              <a:gd name="connsiteY121" fmla="*/ 409371 h 2053869"/>
              <a:gd name="connsiteX122" fmla="*/ 1707671 w 2069074"/>
              <a:gd name="connsiteY122" fmla="*/ 252728 h 2053869"/>
              <a:gd name="connsiteX123" fmla="*/ 1729632 w 2069074"/>
              <a:gd name="connsiteY123" fmla="*/ 260049 h 2053869"/>
              <a:gd name="connsiteX124" fmla="*/ 1729632 w 2069074"/>
              <a:gd name="connsiteY124" fmla="*/ 297943 h 2053869"/>
              <a:gd name="connsiteX125" fmla="*/ 1691738 w 2069074"/>
              <a:gd name="connsiteY125" fmla="*/ 301388 h 2053869"/>
              <a:gd name="connsiteX126" fmla="*/ 1688293 w 2069074"/>
              <a:gd name="connsiteY126" fmla="*/ 263494 h 2053869"/>
              <a:gd name="connsiteX127" fmla="*/ 1707671 w 2069074"/>
              <a:gd name="connsiteY127" fmla="*/ 252728 h 2053869"/>
              <a:gd name="connsiteX128" fmla="*/ 364266 w 2069074"/>
              <a:gd name="connsiteY128" fmla="*/ 252728 h 2053869"/>
              <a:gd name="connsiteX129" fmla="*/ 383644 w 2069074"/>
              <a:gd name="connsiteY129" fmla="*/ 263494 h 2053869"/>
              <a:gd name="connsiteX130" fmla="*/ 380199 w 2069074"/>
              <a:gd name="connsiteY130" fmla="*/ 301388 h 2053869"/>
              <a:gd name="connsiteX131" fmla="*/ 342305 w 2069074"/>
              <a:gd name="connsiteY131" fmla="*/ 297943 h 2053869"/>
              <a:gd name="connsiteX132" fmla="*/ 342305 w 2069074"/>
              <a:gd name="connsiteY132" fmla="*/ 260049 h 2053869"/>
              <a:gd name="connsiteX133" fmla="*/ 364266 w 2069074"/>
              <a:gd name="connsiteY133" fmla="*/ 252728 h 2053869"/>
              <a:gd name="connsiteX134" fmla="*/ 1531848 w 2069074"/>
              <a:gd name="connsiteY134" fmla="*/ 130286 h 2053869"/>
              <a:gd name="connsiteX135" fmla="*/ 1553978 w 2069074"/>
              <a:gd name="connsiteY135" fmla="*/ 132870 h 2053869"/>
              <a:gd name="connsiteX136" fmla="*/ 1564600 w 2069074"/>
              <a:gd name="connsiteY136" fmla="*/ 170764 h 2053869"/>
              <a:gd name="connsiteX137" fmla="*/ 1525652 w 2069074"/>
              <a:gd name="connsiteY137" fmla="*/ 181099 h 2053869"/>
              <a:gd name="connsiteX138" fmla="*/ 1515030 w 2069074"/>
              <a:gd name="connsiteY138" fmla="*/ 143205 h 2053869"/>
              <a:gd name="connsiteX139" fmla="*/ 1531848 w 2069074"/>
              <a:gd name="connsiteY139" fmla="*/ 130286 h 2053869"/>
              <a:gd name="connsiteX140" fmla="*/ 540805 w 2069074"/>
              <a:gd name="connsiteY140" fmla="*/ 130286 h 2053869"/>
              <a:gd name="connsiteX141" fmla="*/ 557624 w 2069074"/>
              <a:gd name="connsiteY141" fmla="*/ 143205 h 2053869"/>
              <a:gd name="connsiteX142" fmla="*/ 547002 w 2069074"/>
              <a:gd name="connsiteY142" fmla="*/ 181099 h 2053869"/>
              <a:gd name="connsiteX143" fmla="*/ 508054 w 2069074"/>
              <a:gd name="connsiteY143" fmla="*/ 170764 h 2053869"/>
              <a:gd name="connsiteX144" fmla="*/ 518676 w 2069074"/>
              <a:gd name="connsiteY144" fmla="*/ 132870 h 2053869"/>
              <a:gd name="connsiteX145" fmla="*/ 540805 w 2069074"/>
              <a:gd name="connsiteY145" fmla="*/ 130286 h 2053869"/>
              <a:gd name="connsiteX146" fmla="*/ 1354756 w 2069074"/>
              <a:gd name="connsiteY146" fmla="*/ 46357 h 2053869"/>
              <a:gd name="connsiteX147" fmla="*/ 1372460 w 2069074"/>
              <a:gd name="connsiteY147" fmla="*/ 80806 h 2053869"/>
              <a:gd name="connsiteX148" fmla="*/ 1337052 w 2069074"/>
              <a:gd name="connsiteY148" fmla="*/ 98031 h 2053869"/>
              <a:gd name="connsiteX149" fmla="*/ 1319349 w 2069074"/>
              <a:gd name="connsiteY149" fmla="*/ 63582 h 2053869"/>
              <a:gd name="connsiteX150" fmla="*/ 1354756 w 2069074"/>
              <a:gd name="connsiteY150" fmla="*/ 46357 h 2053869"/>
              <a:gd name="connsiteX151" fmla="*/ 717898 w 2069074"/>
              <a:gd name="connsiteY151" fmla="*/ 46357 h 2053869"/>
              <a:gd name="connsiteX152" fmla="*/ 753305 w 2069074"/>
              <a:gd name="connsiteY152" fmla="*/ 63582 h 2053869"/>
              <a:gd name="connsiteX153" fmla="*/ 735602 w 2069074"/>
              <a:gd name="connsiteY153" fmla="*/ 98031 h 2053869"/>
              <a:gd name="connsiteX154" fmla="*/ 700195 w 2069074"/>
              <a:gd name="connsiteY154" fmla="*/ 80806 h 2053869"/>
              <a:gd name="connsiteX155" fmla="*/ 717898 w 2069074"/>
              <a:gd name="connsiteY155" fmla="*/ 46357 h 2053869"/>
              <a:gd name="connsiteX156" fmla="*/ 1143570 w 2069074"/>
              <a:gd name="connsiteY156" fmla="*/ 660 h 2053869"/>
              <a:gd name="connsiteX157" fmla="*/ 1168438 w 2069074"/>
              <a:gd name="connsiteY157" fmla="*/ 31665 h 2053869"/>
              <a:gd name="connsiteX158" fmla="*/ 1136465 w 2069074"/>
              <a:gd name="connsiteY158" fmla="*/ 55780 h 2053869"/>
              <a:gd name="connsiteX159" fmla="*/ 1111597 w 2069074"/>
              <a:gd name="connsiteY159" fmla="*/ 24775 h 2053869"/>
              <a:gd name="connsiteX160" fmla="*/ 1143570 w 2069074"/>
              <a:gd name="connsiteY160" fmla="*/ 660 h 2053869"/>
              <a:gd name="connsiteX161" fmla="*/ 926217 w 2069074"/>
              <a:gd name="connsiteY161" fmla="*/ 660 h 2053869"/>
              <a:gd name="connsiteX162" fmla="*/ 958190 w 2069074"/>
              <a:gd name="connsiteY162" fmla="*/ 24775 h 2053869"/>
              <a:gd name="connsiteX163" fmla="*/ 933322 w 2069074"/>
              <a:gd name="connsiteY163" fmla="*/ 55780 h 2053869"/>
              <a:gd name="connsiteX164" fmla="*/ 901349 w 2069074"/>
              <a:gd name="connsiteY164" fmla="*/ 31665 h 2053869"/>
              <a:gd name="connsiteX165" fmla="*/ 926217 w 2069074"/>
              <a:gd name="connsiteY165" fmla="*/ 660 h 20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2069074" h="2053869">
                <a:moveTo>
                  <a:pt x="1136465" y="1998089"/>
                </a:moveTo>
                <a:cubicBezTo>
                  <a:pt x="1154228" y="1998089"/>
                  <a:pt x="1168438" y="2008424"/>
                  <a:pt x="1168438" y="2022204"/>
                </a:cubicBezTo>
                <a:cubicBezTo>
                  <a:pt x="1168438" y="2039429"/>
                  <a:pt x="1157780" y="2053209"/>
                  <a:pt x="1143570" y="2053209"/>
                </a:cubicBezTo>
                <a:cubicBezTo>
                  <a:pt x="1125807" y="2056654"/>
                  <a:pt x="1115150" y="2046319"/>
                  <a:pt x="1111597" y="2029094"/>
                </a:cubicBezTo>
                <a:cubicBezTo>
                  <a:pt x="1111597" y="2015314"/>
                  <a:pt x="1122255" y="2001534"/>
                  <a:pt x="1136465" y="1998089"/>
                </a:cubicBezTo>
                <a:close/>
                <a:moveTo>
                  <a:pt x="933322" y="1998089"/>
                </a:moveTo>
                <a:cubicBezTo>
                  <a:pt x="947532" y="2001534"/>
                  <a:pt x="958190" y="2015314"/>
                  <a:pt x="958190" y="2029094"/>
                </a:cubicBezTo>
                <a:cubicBezTo>
                  <a:pt x="954638" y="2046319"/>
                  <a:pt x="943980" y="2056654"/>
                  <a:pt x="926217" y="2053209"/>
                </a:cubicBezTo>
                <a:cubicBezTo>
                  <a:pt x="912007" y="2053209"/>
                  <a:pt x="901349" y="2039429"/>
                  <a:pt x="901349" y="2022204"/>
                </a:cubicBezTo>
                <a:cubicBezTo>
                  <a:pt x="901349" y="2008424"/>
                  <a:pt x="915559" y="1998089"/>
                  <a:pt x="933322" y="1998089"/>
                </a:cubicBezTo>
                <a:close/>
                <a:moveTo>
                  <a:pt x="1337052" y="1957272"/>
                </a:moveTo>
                <a:cubicBezTo>
                  <a:pt x="1354756" y="1953827"/>
                  <a:pt x="1368919" y="1960717"/>
                  <a:pt x="1372460" y="1974497"/>
                </a:cubicBezTo>
                <a:cubicBezTo>
                  <a:pt x="1379541" y="1988277"/>
                  <a:pt x="1372460" y="2005501"/>
                  <a:pt x="1354756" y="2008946"/>
                </a:cubicBezTo>
                <a:cubicBezTo>
                  <a:pt x="1340593" y="2015836"/>
                  <a:pt x="1326430" y="2005501"/>
                  <a:pt x="1319349" y="1991722"/>
                </a:cubicBezTo>
                <a:cubicBezTo>
                  <a:pt x="1315808" y="1977942"/>
                  <a:pt x="1322890" y="1960717"/>
                  <a:pt x="1337052" y="1957272"/>
                </a:cubicBezTo>
                <a:close/>
                <a:moveTo>
                  <a:pt x="735602" y="1957272"/>
                </a:moveTo>
                <a:cubicBezTo>
                  <a:pt x="749765" y="1960717"/>
                  <a:pt x="756846" y="1977942"/>
                  <a:pt x="753305" y="1991722"/>
                </a:cubicBezTo>
                <a:cubicBezTo>
                  <a:pt x="746224" y="2005501"/>
                  <a:pt x="732061" y="2015836"/>
                  <a:pt x="717898" y="2008946"/>
                </a:cubicBezTo>
                <a:cubicBezTo>
                  <a:pt x="700195" y="2005501"/>
                  <a:pt x="693113" y="1988277"/>
                  <a:pt x="700195" y="1974497"/>
                </a:cubicBezTo>
                <a:cubicBezTo>
                  <a:pt x="703735" y="1960717"/>
                  <a:pt x="717898" y="1953827"/>
                  <a:pt x="735602" y="1957272"/>
                </a:cubicBezTo>
                <a:close/>
                <a:moveTo>
                  <a:pt x="1547781" y="1870614"/>
                </a:moveTo>
                <a:cubicBezTo>
                  <a:pt x="1554863" y="1872337"/>
                  <a:pt x="1561059" y="1876643"/>
                  <a:pt x="1564600" y="1883533"/>
                </a:cubicBezTo>
                <a:cubicBezTo>
                  <a:pt x="1571681" y="1897313"/>
                  <a:pt x="1568140" y="1914537"/>
                  <a:pt x="1553978" y="1921427"/>
                </a:cubicBezTo>
                <a:cubicBezTo>
                  <a:pt x="1539815" y="1928317"/>
                  <a:pt x="1522111" y="1924872"/>
                  <a:pt x="1515030" y="1911092"/>
                </a:cubicBezTo>
                <a:cubicBezTo>
                  <a:pt x="1507948" y="1897313"/>
                  <a:pt x="1511489" y="1883533"/>
                  <a:pt x="1525652" y="1873198"/>
                </a:cubicBezTo>
                <a:cubicBezTo>
                  <a:pt x="1532733" y="1869753"/>
                  <a:pt x="1540700" y="1868892"/>
                  <a:pt x="1547781" y="1870614"/>
                </a:cubicBezTo>
                <a:close/>
                <a:moveTo>
                  <a:pt x="524872" y="1870614"/>
                </a:moveTo>
                <a:cubicBezTo>
                  <a:pt x="531954" y="1868892"/>
                  <a:pt x="539920" y="1869753"/>
                  <a:pt x="547002" y="1873198"/>
                </a:cubicBezTo>
                <a:cubicBezTo>
                  <a:pt x="561164" y="1883533"/>
                  <a:pt x="564705" y="1897313"/>
                  <a:pt x="557624" y="1911092"/>
                </a:cubicBezTo>
                <a:cubicBezTo>
                  <a:pt x="550542" y="1924872"/>
                  <a:pt x="532839" y="1928317"/>
                  <a:pt x="518676" y="1921427"/>
                </a:cubicBezTo>
                <a:cubicBezTo>
                  <a:pt x="504513" y="1914537"/>
                  <a:pt x="500972" y="1897313"/>
                  <a:pt x="508054" y="1883533"/>
                </a:cubicBezTo>
                <a:cubicBezTo>
                  <a:pt x="511594" y="1876643"/>
                  <a:pt x="517791" y="1872337"/>
                  <a:pt x="524872" y="1870614"/>
                </a:cubicBezTo>
                <a:close/>
                <a:moveTo>
                  <a:pt x="1710685" y="1746594"/>
                </a:moveTo>
                <a:cubicBezTo>
                  <a:pt x="1717575" y="1747025"/>
                  <a:pt x="1724465" y="1750470"/>
                  <a:pt x="1729632" y="1757360"/>
                </a:cubicBezTo>
                <a:cubicBezTo>
                  <a:pt x="1739967" y="1767695"/>
                  <a:pt x="1739967" y="1784919"/>
                  <a:pt x="1729632" y="1795254"/>
                </a:cubicBezTo>
                <a:cubicBezTo>
                  <a:pt x="1715853" y="1805589"/>
                  <a:pt x="1698628" y="1805589"/>
                  <a:pt x="1688293" y="1791809"/>
                </a:cubicBezTo>
                <a:cubicBezTo>
                  <a:pt x="1677958" y="1781475"/>
                  <a:pt x="1681403" y="1764250"/>
                  <a:pt x="1691738" y="1753915"/>
                </a:cubicBezTo>
                <a:cubicBezTo>
                  <a:pt x="1696905" y="1748748"/>
                  <a:pt x="1703795" y="1746164"/>
                  <a:pt x="1710685" y="1746594"/>
                </a:cubicBezTo>
                <a:close/>
                <a:moveTo>
                  <a:pt x="361252" y="1746594"/>
                </a:moveTo>
                <a:cubicBezTo>
                  <a:pt x="368142" y="1746164"/>
                  <a:pt x="375032" y="1748747"/>
                  <a:pt x="380199" y="1753915"/>
                </a:cubicBezTo>
                <a:cubicBezTo>
                  <a:pt x="390534" y="1764250"/>
                  <a:pt x="393979" y="1781475"/>
                  <a:pt x="383644" y="1791809"/>
                </a:cubicBezTo>
                <a:cubicBezTo>
                  <a:pt x="373309" y="1805589"/>
                  <a:pt x="356085" y="1805589"/>
                  <a:pt x="342305" y="1795254"/>
                </a:cubicBezTo>
                <a:cubicBezTo>
                  <a:pt x="331970" y="1784919"/>
                  <a:pt x="331970" y="1767695"/>
                  <a:pt x="342305" y="1757360"/>
                </a:cubicBezTo>
                <a:cubicBezTo>
                  <a:pt x="347472" y="1750470"/>
                  <a:pt x="354362" y="1747025"/>
                  <a:pt x="361252" y="1746594"/>
                </a:cubicBezTo>
                <a:close/>
                <a:moveTo>
                  <a:pt x="1846068" y="1590238"/>
                </a:moveTo>
                <a:cubicBezTo>
                  <a:pt x="1853388" y="1589377"/>
                  <a:pt x="1861139" y="1591099"/>
                  <a:pt x="1868029" y="1594544"/>
                </a:cubicBezTo>
                <a:cubicBezTo>
                  <a:pt x="1878364" y="1604879"/>
                  <a:pt x="1881809" y="1622104"/>
                  <a:pt x="1871474" y="1632438"/>
                </a:cubicBezTo>
                <a:cubicBezTo>
                  <a:pt x="1864584" y="1646218"/>
                  <a:pt x="1847360" y="1649663"/>
                  <a:pt x="1833580" y="1639328"/>
                </a:cubicBezTo>
                <a:cubicBezTo>
                  <a:pt x="1823245" y="1632438"/>
                  <a:pt x="1819800" y="1615214"/>
                  <a:pt x="1826690" y="1601434"/>
                </a:cubicBezTo>
                <a:cubicBezTo>
                  <a:pt x="1831857" y="1594544"/>
                  <a:pt x="1838747" y="1591099"/>
                  <a:pt x="1846068" y="1590238"/>
                </a:cubicBezTo>
                <a:close/>
                <a:moveTo>
                  <a:pt x="225870" y="1590238"/>
                </a:moveTo>
                <a:cubicBezTo>
                  <a:pt x="233191" y="1591099"/>
                  <a:pt x="240081" y="1594544"/>
                  <a:pt x="245248" y="1601434"/>
                </a:cubicBezTo>
                <a:cubicBezTo>
                  <a:pt x="252138" y="1615214"/>
                  <a:pt x="248693" y="1632438"/>
                  <a:pt x="238358" y="1639328"/>
                </a:cubicBezTo>
                <a:cubicBezTo>
                  <a:pt x="224579" y="1649663"/>
                  <a:pt x="207354" y="1646218"/>
                  <a:pt x="200464" y="1632438"/>
                </a:cubicBezTo>
                <a:cubicBezTo>
                  <a:pt x="190129" y="1622104"/>
                  <a:pt x="193574" y="1604879"/>
                  <a:pt x="203909" y="1594544"/>
                </a:cubicBezTo>
                <a:cubicBezTo>
                  <a:pt x="210799" y="1591099"/>
                  <a:pt x="218550" y="1589377"/>
                  <a:pt x="225870" y="1590238"/>
                </a:cubicBezTo>
                <a:close/>
                <a:moveTo>
                  <a:pt x="1945222" y="1410596"/>
                </a:moveTo>
                <a:cubicBezTo>
                  <a:pt x="1951861" y="1408012"/>
                  <a:pt x="1959827" y="1408012"/>
                  <a:pt x="1966909" y="1411457"/>
                </a:cubicBezTo>
                <a:cubicBezTo>
                  <a:pt x="1981072" y="1418347"/>
                  <a:pt x="1988153" y="1435571"/>
                  <a:pt x="1981072" y="1449351"/>
                </a:cubicBezTo>
                <a:cubicBezTo>
                  <a:pt x="1973990" y="1463130"/>
                  <a:pt x="1959827" y="1470020"/>
                  <a:pt x="1945664" y="1463130"/>
                </a:cubicBezTo>
                <a:cubicBezTo>
                  <a:pt x="1931502" y="1456241"/>
                  <a:pt x="1924420" y="1439016"/>
                  <a:pt x="1931502" y="1425236"/>
                </a:cubicBezTo>
                <a:cubicBezTo>
                  <a:pt x="1933272" y="1418347"/>
                  <a:pt x="1938583" y="1413179"/>
                  <a:pt x="1945222" y="1410596"/>
                </a:cubicBezTo>
                <a:close/>
                <a:moveTo>
                  <a:pt x="127431" y="1410596"/>
                </a:moveTo>
                <a:cubicBezTo>
                  <a:pt x="134070" y="1413179"/>
                  <a:pt x="139381" y="1418347"/>
                  <a:pt x="141152" y="1425236"/>
                </a:cubicBezTo>
                <a:cubicBezTo>
                  <a:pt x="148233" y="1439016"/>
                  <a:pt x="141152" y="1456241"/>
                  <a:pt x="126989" y="1463130"/>
                </a:cubicBezTo>
                <a:cubicBezTo>
                  <a:pt x="112826" y="1470020"/>
                  <a:pt x="98663" y="1463130"/>
                  <a:pt x="91582" y="1449351"/>
                </a:cubicBezTo>
                <a:cubicBezTo>
                  <a:pt x="84500" y="1435571"/>
                  <a:pt x="91582" y="1418347"/>
                  <a:pt x="105744" y="1411457"/>
                </a:cubicBezTo>
                <a:cubicBezTo>
                  <a:pt x="112826" y="1408012"/>
                  <a:pt x="120793" y="1408012"/>
                  <a:pt x="127431" y="1410596"/>
                </a:cubicBezTo>
                <a:close/>
                <a:moveTo>
                  <a:pt x="2027704" y="1209836"/>
                </a:moveTo>
                <a:cubicBezTo>
                  <a:pt x="2041483" y="1213281"/>
                  <a:pt x="2051818" y="1227061"/>
                  <a:pt x="2048373" y="1240841"/>
                </a:cubicBezTo>
                <a:cubicBezTo>
                  <a:pt x="2044928" y="1258066"/>
                  <a:pt x="2031148" y="1264956"/>
                  <a:pt x="2013924" y="1261511"/>
                </a:cubicBezTo>
                <a:cubicBezTo>
                  <a:pt x="2000144" y="1258066"/>
                  <a:pt x="1989809" y="1244286"/>
                  <a:pt x="1993254" y="1230506"/>
                </a:cubicBezTo>
                <a:cubicBezTo>
                  <a:pt x="1996699" y="1216726"/>
                  <a:pt x="2010479" y="1206391"/>
                  <a:pt x="2027704" y="1209836"/>
                </a:cubicBezTo>
                <a:close/>
                <a:moveTo>
                  <a:pt x="44234" y="1209836"/>
                </a:moveTo>
                <a:cubicBezTo>
                  <a:pt x="61458" y="1206391"/>
                  <a:pt x="75238" y="1216726"/>
                  <a:pt x="78683" y="1230506"/>
                </a:cubicBezTo>
                <a:cubicBezTo>
                  <a:pt x="82128" y="1244286"/>
                  <a:pt x="71793" y="1258066"/>
                  <a:pt x="58013" y="1261511"/>
                </a:cubicBezTo>
                <a:cubicBezTo>
                  <a:pt x="40789" y="1264956"/>
                  <a:pt x="27009" y="1258066"/>
                  <a:pt x="23564" y="1240841"/>
                </a:cubicBezTo>
                <a:cubicBezTo>
                  <a:pt x="20119" y="1227061"/>
                  <a:pt x="30454" y="1213281"/>
                  <a:pt x="44234" y="1209836"/>
                </a:cubicBezTo>
                <a:close/>
                <a:moveTo>
                  <a:pt x="2041513" y="998156"/>
                </a:moveTo>
                <a:cubicBezTo>
                  <a:pt x="2056735" y="998156"/>
                  <a:pt x="2069074" y="1010495"/>
                  <a:pt x="2069074" y="1025717"/>
                </a:cubicBezTo>
                <a:cubicBezTo>
                  <a:pt x="2069074" y="1040939"/>
                  <a:pt x="2056735" y="1053278"/>
                  <a:pt x="2041513" y="1053278"/>
                </a:cubicBezTo>
                <a:cubicBezTo>
                  <a:pt x="2026291" y="1053278"/>
                  <a:pt x="2013952" y="1040939"/>
                  <a:pt x="2013952" y="1025717"/>
                </a:cubicBezTo>
                <a:cubicBezTo>
                  <a:pt x="2013952" y="1010495"/>
                  <a:pt x="2026291" y="998156"/>
                  <a:pt x="2041513" y="998156"/>
                </a:cubicBezTo>
                <a:close/>
                <a:moveTo>
                  <a:pt x="27561" y="998156"/>
                </a:moveTo>
                <a:cubicBezTo>
                  <a:pt x="42783" y="998156"/>
                  <a:pt x="55122" y="1010495"/>
                  <a:pt x="55122" y="1025717"/>
                </a:cubicBezTo>
                <a:cubicBezTo>
                  <a:pt x="55122" y="1040939"/>
                  <a:pt x="42783" y="1053278"/>
                  <a:pt x="27561" y="1053278"/>
                </a:cubicBezTo>
                <a:cubicBezTo>
                  <a:pt x="12339" y="1053278"/>
                  <a:pt x="0" y="1040939"/>
                  <a:pt x="0" y="1025717"/>
                </a:cubicBezTo>
                <a:cubicBezTo>
                  <a:pt x="0" y="1010495"/>
                  <a:pt x="12339" y="998156"/>
                  <a:pt x="27561" y="998156"/>
                </a:cubicBezTo>
                <a:close/>
                <a:moveTo>
                  <a:pt x="2013924" y="792358"/>
                </a:moveTo>
                <a:cubicBezTo>
                  <a:pt x="2031148" y="788913"/>
                  <a:pt x="2044928" y="795803"/>
                  <a:pt x="2048373" y="813028"/>
                </a:cubicBezTo>
                <a:cubicBezTo>
                  <a:pt x="2051818" y="826808"/>
                  <a:pt x="2041483" y="840588"/>
                  <a:pt x="2027704" y="844033"/>
                </a:cubicBezTo>
                <a:cubicBezTo>
                  <a:pt x="2010479" y="847478"/>
                  <a:pt x="1996699" y="837143"/>
                  <a:pt x="1993254" y="823363"/>
                </a:cubicBezTo>
                <a:cubicBezTo>
                  <a:pt x="1989809" y="809583"/>
                  <a:pt x="2000144" y="795803"/>
                  <a:pt x="2013924" y="792358"/>
                </a:cubicBezTo>
                <a:close/>
                <a:moveTo>
                  <a:pt x="58013" y="792358"/>
                </a:moveTo>
                <a:cubicBezTo>
                  <a:pt x="71793" y="795803"/>
                  <a:pt x="82128" y="809583"/>
                  <a:pt x="78683" y="823363"/>
                </a:cubicBezTo>
                <a:cubicBezTo>
                  <a:pt x="75238" y="837143"/>
                  <a:pt x="61458" y="847478"/>
                  <a:pt x="44234" y="844033"/>
                </a:cubicBezTo>
                <a:cubicBezTo>
                  <a:pt x="30454" y="840588"/>
                  <a:pt x="20119" y="826808"/>
                  <a:pt x="23564" y="813028"/>
                </a:cubicBezTo>
                <a:cubicBezTo>
                  <a:pt x="27009" y="795803"/>
                  <a:pt x="40789" y="788913"/>
                  <a:pt x="58013" y="792358"/>
                </a:cubicBezTo>
                <a:close/>
                <a:moveTo>
                  <a:pt x="1966024" y="592741"/>
                </a:moveTo>
                <a:cubicBezTo>
                  <a:pt x="1972220" y="595325"/>
                  <a:pt x="1977531" y="600492"/>
                  <a:pt x="1981072" y="607382"/>
                </a:cubicBezTo>
                <a:cubicBezTo>
                  <a:pt x="1988153" y="621162"/>
                  <a:pt x="1981072" y="638386"/>
                  <a:pt x="1966909" y="645276"/>
                </a:cubicBezTo>
                <a:cubicBezTo>
                  <a:pt x="1952746" y="652166"/>
                  <a:pt x="1935042" y="645276"/>
                  <a:pt x="1931502" y="631497"/>
                </a:cubicBezTo>
                <a:cubicBezTo>
                  <a:pt x="1924420" y="617717"/>
                  <a:pt x="1931502" y="600492"/>
                  <a:pt x="1945664" y="593603"/>
                </a:cubicBezTo>
                <a:cubicBezTo>
                  <a:pt x="1952746" y="590158"/>
                  <a:pt x="1959827" y="590158"/>
                  <a:pt x="1966024" y="592741"/>
                </a:cubicBezTo>
                <a:close/>
                <a:moveTo>
                  <a:pt x="106630" y="592741"/>
                </a:moveTo>
                <a:cubicBezTo>
                  <a:pt x="112826" y="590158"/>
                  <a:pt x="119907" y="590158"/>
                  <a:pt x="126989" y="593603"/>
                </a:cubicBezTo>
                <a:cubicBezTo>
                  <a:pt x="141152" y="600492"/>
                  <a:pt x="148233" y="617717"/>
                  <a:pt x="141152" y="631497"/>
                </a:cubicBezTo>
                <a:cubicBezTo>
                  <a:pt x="137611" y="645276"/>
                  <a:pt x="119907" y="652166"/>
                  <a:pt x="105744" y="645276"/>
                </a:cubicBezTo>
                <a:cubicBezTo>
                  <a:pt x="91582" y="638386"/>
                  <a:pt x="84500" y="621162"/>
                  <a:pt x="91582" y="607382"/>
                </a:cubicBezTo>
                <a:cubicBezTo>
                  <a:pt x="95122" y="600492"/>
                  <a:pt x="100433" y="595325"/>
                  <a:pt x="106630" y="592741"/>
                </a:cubicBezTo>
                <a:close/>
                <a:moveTo>
                  <a:pt x="1855111" y="409371"/>
                </a:moveTo>
                <a:cubicBezTo>
                  <a:pt x="1862001" y="410663"/>
                  <a:pt x="1868029" y="414969"/>
                  <a:pt x="1871474" y="421859"/>
                </a:cubicBezTo>
                <a:cubicBezTo>
                  <a:pt x="1881809" y="432193"/>
                  <a:pt x="1878364" y="449418"/>
                  <a:pt x="1868029" y="459753"/>
                </a:cubicBezTo>
                <a:cubicBezTo>
                  <a:pt x="1854250" y="466643"/>
                  <a:pt x="1837025" y="466643"/>
                  <a:pt x="1826690" y="452863"/>
                </a:cubicBezTo>
                <a:cubicBezTo>
                  <a:pt x="1819800" y="439083"/>
                  <a:pt x="1823245" y="421859"/>
                  <a:pt x="1833580" y="414969"/>
                </a:cubicBezTo>
                <a:cubicBezTo>
                  <a:pt x="1840470" y="409801"/>
                  <a:pt x="1848221" y="408079"/>
                  <a:pt x="1855111" y="409371"/>
                </a:cubicBezTo>
                <a:close/>
                <a:moveTo>
                  <a:pt x="216827" y="409371"/>
                </a:moveTo>
                <a:cubicBezTo>
                  <a:pt x="223717" y="408079"/>
                  <a:pt x="231468" y="409801"/>
                  <a:pt x="238358" y="414969"/>
                </a:cubicBezTo>
                <a:cubicBezTo>
                  <a:pt x="248693" y="421859"/>
                  <a:pt x="252138" y="439083"/>
                  <a:pt x="245248" y="452863"/>
                </a:cubicBezTo>
                <a:cubicBezTo>
                  <a:pt x="234913" y="466643"/>
                  <a:pt x="217689" y="466643"/>
                  <a:pt x="203909" y="459753"/>
                </a:cubicBezTo>
                <a:cubicBezTo>
                  <a:pt x="193574" y="449418"/>
                  <a:pt x="190129" y="432193"/>
                  <a:pt x="200464" y="421859"/>
                </a:cubicBezTo>
                <a:cubicBezTo>
                  <a:pt x="203909" y="414969"/>
                  <a:pt x="209938" y="410663"/>
                  <a:pt x="216827" y="409371"/>
                </a:cubicBezTo>
                <a:close/>
                <a:moveTo>
                  <a:pt x="1707671" y="252728"/>
                </a:moveTo>
                <a:cubicBezTo>
                  <a:pt x="1714991" y="252298"/>
                  <a:pt x="1722742" y="254881"/>
                  <a:pt x="1729632" y="260049"/>
                </a:cubicBezTo>
                <a:cubicBezTo>
                  <a:pt x="1739967" y="270384"/>
                  <a:pt x="1739967" y="287608"/>
                  <a:pt x="1729632" y="297943"/>
                </a:cubicBezTo>
                <a:cubicBezTo>
                  <a:pt x="1719297" y="311723"/>
                  <a:pt x="1702073" y="311723"/>
                  <a:pt x="1691738" y="301388"/>
                </a:cubicBezTo>
                <a:cubicBezTo>
                  <a:pt x="1681403" y="291053"/>
                  <a:pt x="1677958" y="273828"/>
                  <a:pt x="1688293" y="263494"/>
                </a:cubicBezTo>
                <a:cubicBezTo>
                  <a:pt x="1693460" y="256604"/>
                  <a:pt x="1700350" y="253159"/>
                  <a:pt x="1707671" y="252728"/>
                </a:cubicBezTo>
                <a:close/>
                <a:moveTo>
                  <a:pt x="364266" y="252728"/>
                </a:moveTo>
                <a:cubicBezTo>
                  <a:pt x="371587" y="253159"/>
                  <a:pt x="378477" y="256604"/>
                  <a:pt x="383644" y="263494"/>
                </a:cubicBezTo>
                <a:cubicBezTo>
                  <a:pt x="393979" y="273828"/>
                  <a:pt x="390534" y="291053"/>
                  <a:pt x="380199" y="301388"/>
                </a:cubicBezTo>
                <a:cubicBezTo>
                  <a:pt x="369865" y="311723"/>
                  <a:pt x="352640" y="311723"/>
                  <a:pt x="342305" y="297943"/>
                </a:cubicBezTo>
                <a:cubicBezTo>
                  <a:pt x="331970" y="287608"/>
                  <a:pt x="331970" y="270384"/>
                  <a:pt x="342305" y="260049"/>
                </a:cubicBezTo>
                <a:cubicBezTo>
                  <a:pt x="349195" y="254881"/>
                  <a:pt x="356946" y="252298"/>
                  <a:pt x="364266" y="252728"/>
                </a:cubicBezTo>
                <a:close/>
                <a:moveTo>
                  <a:pt x="1531848" y="130286"/>
                </a:moveTo>
                <a:cubicBezTo>
                  <a:pt x="1538930" y="128564"/>
                  <a:pt x="1546896" y="129425"/>
                  <a:pt x="1553978" y="132870"/>
                </a:cubicBezTo>
                <a:cubicBezTo>
                  <a:pt x="1568140" y="139760"/>
                  <a:pt x="1571681" y="156984"/>
                  <a:pt x="1564600" y="170764"/>
                </a:cubicBezTo>
                <a:cubicBezTo>
                  <a:pt x="1557518" y="184544"/>
                  <a:pt x="1539815" y="187989"/>
                  <a:pt x="1525652" y="181099"/>
                </a:cubicBezTo>
                <a:cubicBezTo>
                  <a:pt x="1511489" y="170764"/>
                  <a:pt x="1507948" y="156984"/>
                  <a:pt x="1515030" y="143205"/>
                </a:cubicBezTo>
                <a:cubicBezTo>
                  <a:pt x="1518570" y="136315"/>
                  <a:pt x="1524767" y="132009"/>
                  <a:pt x="1531848" y="130286"/>
                </a:cubicBezTo>
                <a:close/>
                <a:moveTo>
                  <a:pt x="540805" y="130286"/>
                </a:moveTo>
                <a:cubicBezTo>
                  <a:pt x="547887" y="132009"/>
                  <a:pt x="554083" y="136315"/>
                  <a:pt x="557624" y="143205"/>
                </a:cubicBezTo>
                <a:cubicBezTo>
                  <a:pt x="564705" y="156984"/>
                  <a:pt x="561164" y="170764"/>
                  <a:pt x="547002" y="181099"/>
                </a:cubicBezTo>
                <a:cubicBezTo>
                  <a:pt x="532839" y="187989"/>
                  <a:pt x="515135" y="184544"/>
                  <a:pt x="508054" y="170764"/>
                </a:cubicBezTo>
                <a:cubicBezTo>
                  <a:pt x="500972" y="156984"/>
                  <a:pt x="504513" y="139760"/>
                  <a:pt x="518676" y="132870"/>
                </a:cubicBezTo>
                <a:cubicBezTo>
                  <a:pt x="525757" y="129425"/>
                  <a:pt x="533724" y="128564"/>
                  <a:pt x="540805" y="130286"/>
                </a:cubicBezTo>
                <a:close/>
                <a:moveTo>
                  <a:pt x="1354756" y="46357"/>
                </a:moveTo>
                <a:cubicBezTo>
                  <a:pt x="1372460" y="49802"/>
                  <a:pt x="1379541" y="67026"/>
                  <a:pt x="1372460" y="80806"/>
                </a:cubicBezTo>
                <a:cubicBezTo>
                  <a:pt x="1368919" y="94586"/>
                  <a:pt x="1354756" y="101476"/>
                  <a:pt x="1337052" y="98031"/>
                </a:cubicBezTo>
                <a:cubicBezTo>
                  <a:pt x="1322890" y="94586"/>
                  <a:pt x="1315808" y="77361"/>
                  <a:pt x="1319349" y="63582"/>
                </a:cubicBezTo>
                <a:cubicBezTo>
                  <a:pt x="1326430" y="49802"/>
                  <a:pt x="1340593" y="39467"/>
                  <a:pt x="1354756" y="46357"/>
                </a:cubicBezTo>
                <a:close/>
                <a:moveTo>
                  <a:pt x="717898" y="46357"/>
                </a:moveTo>
                <a:cubicBezTo>
                  <a:pt x="732061" y="39467"/>
                  <a:pt x="746224" y="49802"/>
                  <a:pt x="753305" y="63582"/>
                </a:cubicBezTo>
                <a:cubicBezTo>
                  <a:pt x="756846" y="77361"/>
                  <a:pt x="749765" y="94586"/>
                  <a:pt x="735602" y="98031"/>
                </a:cubicBezTo>
                <a:cubicBezTo>
                  <a:pt x="717898" y="101476"/>
                  <a:pt x="703735" y="94586"/>
                  <a:pt x="700195" y="80806"/>
                </a:cubicBezTo>
                <a:cubicBezTo>
                  <a:pt x="693113" y="67026"/>
                  <a:pt x="700195" y="49802"/>
                  <a:pt x="717898" y="46357"/>
                </a:cubicBezTo>
                <a:close/>
                <a:moveTo>
                  <a:pt x="1143570" y="660"/>
                </a:moveTo>
                <a:cubicBezTo>
                  <a:pt x="1157780" y="660"/>
                  <a:pt x="1168438" y="14440"/>
                  <a:pt x="1168438" y="31665"/>
                </a:cubicBezTo>
                <a:cubicBezTo>
                  <a:pt x="1168438" y="45445"/>
                  <a:pt x="1154228" y="55780"/>
                  <a:pt x="1136465" y="55780"/>
                </a:cubicBezTo>
                <a:cubicBezTo>
                  <a:pt x="1122255" y="52335"/>
                  <a:pt x="1111597" y="38555"/>
                  <a:pt x="1111597" y="24775"/>
                </a:cubicBezTo>
                <a:cubicBezTo>
                  <a:pt x="1115150" y="7550"/>
                  <a:pt x="1125807" y="-2785"/>
                  <a:pt x="1143570" y="660"/>
                </a:cubicBezTo>
                <a:close/>
                <a:moveTo>
                  <a:pt x="926217" y="660"/>
                </a:moveTo>
                <a:cubicBezTo>
                  <a:pt x="943980" y="-2785"/>
                  <a:pt x="954638" y="7550"/>
                  <a:pt x="958190" y="24775"/>
                </a:cubicBezTo>
                <a:cubicBezTo>
                  <a:pt x="958190" y="38555"/>
                  <a:pt x="947532" y="52335"/>
                  <a:pt x="933322" y="55780"/>
                </a:cubicBezTo>
                <a:cubicBezTo>
                  <a:pt x="915559" y="55780"/>
                  <a:pt x="901349" y="45445"/>
                  <a:pt x="901349" y="31665"/>
                </a:cubicBezTo>
                <a:cubicBezTo>
                  <a:pt x="901349" y="14440"/>
                  <a:pt x="912007" y="660"/>
                  <a:pt x="926217" y="660"/>
                </a:cubicBezTo>
                <a:close/>
              </a:path>
            </a:pathLst>
          </a:custGeom>
          <a:solidFill>
            <a:schemeClr val="accent3">
              <a:lumMod val="100000"/>
            </a:schemeClr>
          </a:solidFill>
          <a:ln>
            <a:noFill/>
          </a:ln>
        </p:spPr>
        <p:txBody>
          <a:bodyPr vert="horz" wrap="square" lIns="91440" tIns="45720" rIns="91440" bIns="45720" numCol="1" anchor="t" anchorCtr="0" compatLnSpc="1">
            <a:noAutofit/>
          </a:bodyPr>
          <a:lstStyle/>
          <a:p>
            <a:endParaRPr lang="zh-CN" altLang="en-US"/>
          </a:p>
        </p:txBody>
      </p:sp>
      <p:sp>
        <p:nvSpPr>
          <p:cNvPr id="29" name="ValueShape"/>
          <p:cNvSpPr/>
          <p:nvPr/>
        </p:nvSpPr>
        <p:spPr>
          <a:xfrm flipH="1">
            <a:off x="5735423" y="5975276"/>
            <a:ext cx="671315" cy="666350"/>
          </a:xfrm>
          <a:prstGeom prst="arc">
            <a:avLst>
              <a:gd name="adj1" fmla="val 16200000"/>
              <a:gd name="adj2" fmla="val 3378238"/>
            </a:avLst>
          </a:prstGeom>
          <a:blipFill>
            <a:blip r:embed="rId3"/>
            <a:stretch>
              <a:fillRect b="-6744"/>
            </a:stretch>
          </a:blipFill>
          <a:ln w="444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1" name="ValueBack"/>
          <p:cNvSpPr/>
          <p:nvPr/>
        </p:nvSpPr>
        <p:spPr bwMode="auto">
          <a:xfrm>
            <a:off x="8082758" y="5929371"/>
            <a:ext cx="692026" cy="682968"/>
          </a:xfrm>
          <a:custGeom>
            <a:avLst/>
            <a:gdLst>
              <a:gd name="connsiteX0" fmla="*/ 1136465 w 2069074"/>
              <a:gd name="connsiteY0" fmla="*/ 1998089 h 2053869"/>
              <a:gd name="connsiteX1" fmla="*/ 1168438 w 2069074"/>
              <a:gd name="connsiteY1" fmla="*/ 2022204 h 2053869"/>
              <a:gd name="connsiteX2" fmla="*/ 1143570 w 2069074"/>
              <a:gd name="connsiteY2" fmla="*/ 2053209 h 2053869"/>
              <a:gd name="connsiteX3" fmla="*/ 1111597 w 2069074"/>
              <a:gd name="connsiteY3" fmla="*/ 2029094 h 2053869"/>
              <a:gd name="connsiteX4" fmla="*/ 1136465 w 2069074"/>
              <a:gd name="connsiteY4" fmla="*/ 1998089 h 2053869"/>
              <a:gd name="connsiteX5" fmla="*/ 933322 w 2069074"/>
              <a:gd name="connsiteY5" fmla="*/ 1998089 h 2053869"/>
              <a:gd name="connsiteX6" fmla="*/ 958190 w 2069074"/>
              <a:gd name="connsiteY6" fmla="*/ 2029094 h 2053869"/>
              <a:gd name="connsiteX7" fmla="*/ 926217 w 2069074"/>
              <a:gd name="connsiteY7" fmla="*/ 2053209 h 2053869"/>
              <a:gd name="connsiteX8" fmla="*/ 901349 w 2069074"/>
              <a:gd name="connsiteY8" fmla="*/ 2022204 h 2053869"/>
              <a:gd name="connsiteX9" fmla="*/ 933322 w 2069074"/>
              <a:gd name="connsiteY9" fmla="*/ 1998089 h 2053869"/>
              <a:gd name="connsiteX10" fmla="*/ 1337052 w 2069074"/>
              <a:gd name="connsiteY10" fmla="*/ 1957272 h 2053869"/>
              <a:gd name="connsiteX11" fmla="*/ 1372460 w 2069074"/>
              <a:gd name="connsiteY11" fmla="*/ 1974497 h 2053869"/>
              <a:gd name="connsiteX12" fmla="*/ 1354756 w 2069074"/>
              <a:gd name="connsiteY12" fmla="*/ 2008946 h 2053869"/>
              <a:gd name="connsiteX13" fmla="*/ 1319349 w 2069074"/>
              <a:gd name="connsiteY13" fmla="*/ 1991722 h 2053869"/>
              <a:gd name="connsiteX14" fmla="*/ 1337052 w 2069074"/>
              <a:gd name="connsiteY14" fmla="*/ 1957272 h 2053869"/>
              <a:gd name="connsiteX15" fmla="*/ 735602 w 2069074"/>
              <a:gd name="connsiteY15" fmla="*/ 1957272 h 2053869"/>
              <a:gd name="connsiteX16" fmla="*/ 753305 w 2069074"/>
              <a:gd name="connsiteY16" fmla="*/ 1991722 h 2053869"/>
              <a:gd name="connsiteX17" fmla="*/ 717898 w 2069074"/>
              <a:gd name="connsiteY17" fmla="*/ 2008946 h 2053869"/>
              <a:gd name="connsiteX18" fmla="*/ 700195 w 2069074"/>
              <a:gd name="connsiteY18" fmla="*/ 1974497 h 2053869"/>
              <a:gd name="connsiteX19" fmla="*/ 735602 w 2069074"/>
              <a:gd name="connsiteY19" fmla="*/ 1957272 h 2053869"/>
              <a:gd name="connsiteX20" fmla="*/ 1547781 w 2069074"/>
              <a:gd name="connsiteY20" fmla="*/ 1870614 h 2053869"/>
              <a:gd name="connsiteX21" fmla="*/ 1564600 w 2069074"/>
              <a:gd name="connsiteY21" fmla="*/ 1883533 h 2053869"/>
              <a:gd name="connsiteX22" fmla="*/ 1553978 w 2069074"/>
              <a:gd name="connsiteY22" fmla="*/ 1921427 h 2053869"/>
              <a:gd name="connsiteX23" fmla="*/ 1515030 w 2069074"/>
              <a:gd name="connsiteY23" fmla="*/ 1911092 h 2053869"/>
              <a:gd name="connsiteX24" fmla="*/ 1525652 w 2069074"/>
              <a:gd name="connsiteY24" fmla="*/ 1873198 h 2053869"/>
              <a:gd name="connsiteX25" fmla="*/ 1547781 w 2069074"/>
              <a:gd name="connsiteY25" fmla="*/ 1870614 h 2053869"/>
              <a:gd name="connsiteX26" fmla="*/ 524872 w 2069074"/>
              <a:gd name="connsiteY26" fmla="*/ 1870614 h 2053869"/>
              <a:gd name="connsiteX27" fmla="*/ 547002 w 2069074"/>
              <a:gd name="connsiteY27" fmla="*/ 1873198 h 2053869"/>
              <a:gd name="connsiteX28" fmla="*/ 557624 w 2069074"/>
              <a:gd name="connsiteY28" fmla="*/ 1911092 h 2053869"/>
              <a:gd name="connsiteX29" fmla="*/ 518676 w 2069074"/>
              <a:gd name="connsiteY29" fmla="*/ 1921427 h 2053869"/>
              <a:gd name="connsiteX30" fmla="*/ 508054 w 2069074"/>
              <a:gd name="connsiteY30" fmla="*/ 1883533 h 2053869"/>
              <a:gd name="connsiteX31" fmla="*/ 524872 w 2069074"/>
              <a:gd name="connsiteY31" fmla="*/ 1870614 h 2053869"/>
              <a:gd name="connsiteX32" fmla="*/ 1710685 w 2069074"/>
              <a:gd name="connsiteY32" fmla="*/ 1746594 h 2053869"/>
              <a:gd name="connsiteX33" fmla="*/ 1729632 w 2069074"/>
              <a:gd name="connsiteY33" fmla="*/ 1757360 h 2053869"/>
              <a:gd name="connsiteX34" fmla="*/ 1729632 w 2069074"/>
              <a:gd name="connsiteY34" fmla="*/ 1795254 h 2053869"/>
              <a:gd name="connsiteX35" fmla="*/ 1688293 w 2069074"/>
              <a:gd name="connsiteY35" fmla="*/ 1791809 h 2053869"/>
              <a:gd name="connsiteX36" fmla="*/ 1691738 w 2069074"/>
              <a:gd name="connsiteY36" fmla="*/ 1753915 h 2053869"/>
              <a:gd name="connsiteX37" fmla="*/ 1710685 w 2069074"/>
              <a:gd name="connsiteY37" fmla="*/ 1746594 h 2053869"/>
              <a:gd name="connsiteX38" fmla="*/ 361252 w 2069074"/>
              <a:gd name="connsiteY38" fmla="*/ 1746594 h 2053869"/>
              <a:gd name="connsiteX39" fmla="*/ 380199 w 2069074"/>
              <a:gd name="connsiteY39" fmla="*/ 1753915 h 2053869"/>
              <a:gd name="connsiteX40" fmla="*/ 383644 w 2069074"/>
              <a:gd name="connsiteY40" fmla="*/ 1791809 h 2053869"/>
              <a:gd name="connsiteX41" fmla="*/ 342305 w 2069074"/>
              <a:gd name="connsiteY41" fmla="*/ 1795254 h 2053869"/>
              <a:gd name="connsiteX42" fmla="*/ 342305 w 2069074"/>
              <a:gd name="connsiteY42" fmla="*/ 1757360 h 2053869"/>
              <a:gd name="connsiteX43" fmla="*/ 361252 w 2069074"/>
              <a:gd name="connsiteY43" fmla="*/ 1746594 h 2053869"/>
              <a:gd name="connsiteX44" fmla="*/ 1846068 w 2069074"/>
              <a:gd name="connsiteY44" fmla="*/ 1590238 h 2053869"/>
              <a:gd name="connsiteX45" fmla="*/ 1868029 w 2069074"/>
              <a:gd name="connsiteY45" fmla="*/ 1594544 h 2053869"/>
              <a:gd name="connsiteX46" fmla="*/ 1871474 w 2069074"/>
              <a:gd name="connsiteY46" fmla="*/ 1632438 h 2053869"/>
              <a:gd name="connsiteX47" fmla="*/ 1833580 w 2069074"/>
              <a:gd name="connsiteY47" fmla="*/ 1639328 h 2053869"/>
              <a:gd name="connsiteX48" fmla="*/ 1826690 w 2069074"/>
              <a:gd name="connsiteY48" fmla="*/ 1601434 h 2053869"/>
              <a:gd name="connsiteX49" fmla="*/ 1846068 w 2069074"/>
              <a:gd name="connsiteY49" fmla="*/ 1590238 h 2053869"/>
              <a:gd name="connsiteX50" fmla="*/ 225870 w 2069074"/>
              <a:gd name="connsiteY50" fmla="*/ 1590238 h 2053869"/>
              <a:gd name="connsiteX51" fmla="*/ 245248 w 2069074"/>
              <a:gd name="connsiteY51" fmla="*/ 1601434 h 2053869"/>
              <a:gd name="connsiteX52" fmla="*/ 238358 w 2069074"/>
              <a:gd name="connsiteY52" fmla="*/ 1639328 h 2053869"/>
              <a:gd name="connsiteX53" fmla="*/ 200464 w 2069074"/>
              <a:gd name="connsiteY53" fmla="*/ 1632438 h 2053869"/>
              <a:gd name="connsiteX54" fmla="*/ 203909 w 2069074"/>
              <a:gd name="connsiteY54" fmla="*/ 1594544 h 2053869"/>
              <a:gd name="connsiteX55" fmla="*/ 225870 w 2069074"/>
              <a:gd name="connsiteY55" fmla="*/ 1590238 h 2053869"/>
              <a:gd name="connsiteX56" fmla="*/ 1945222 w 2069074"/>
              <a:gd name="connsiteY56" fmla="*/ 1410596 h 2053869"/>
              <a:gd name="connsiteX57" fmla="*/ 1966909 w 2069074"/>
              <a:gd name="connsiteY57" fmla="*/ 1411457 h 2053869"/>
              <a:gd name="connsiteX58" fmla="*/ 1981072 w 2069074"/>
              <a:gd name="connsiteY58" fmla="*/ 1449351 h 2053869"/>
              <a:gd name="connsiteX59" fmla="*/ 1945664 w 2069074"/>
              <a:gd name="connsiteY59" fmla="*/ 1463130 h 2053869"/>
              <a:gd name="connsiteX60" fmla="*/ 1931502 w 2069074"/>
              <a:gd name="connsiteY60" fmla="*/ 1425236 h 2053869"/>
              <a:gd name="connsiteX61" fmla="*/ 1945222 w 2069074"/>
              <a:gd name="connsiteY61" fmla="*/ 1410596 h 2053869"/>
              <a:gd name="connsiteX62" fmla="*/ 127431 w 2069074"/>
              <a:gd name="connsiteY62" fmla="*/ 1410596 h 2053869"/>
              <a:gd name="connsiteX63" fmla="*/ 141152 w 2069074"/>
              <a:gd name="connsiteY63" fmla="*/ 1425236 h 2053869"/>
              <a:gd name="connsiteX64" fmla="*/ 126989 w 2069074"/>
              <a:gd name="connsiteY64" fmla="*/ 1463130 h 2053869"/>
              <a:gd name="connsiteX65" fmla="*/ 91582 w 2069074"/>
              <a:gd name="connsiteY65" fmla="*/ 1449351 h 2053869"/>
              <a:gd name="connsiteX66" fmla="*/ 105744 w 2069074"/>
              <a:gd name="connsiteY66" fmla="*/ 1411457 h 2053869"/>
              <a:gd name="connsiteX67" fmla="*/ 127431 w 2069074"/>
              <a:gd name="connsiteY67" fmla="*/ 1410596 h 2053869"/>
              <a:gd name="connsiteX68" fmla="*/ 2027704 w 2069074"/>
              <a:gd name="connsiteY68" fmla="*/ 1209836 h 2053869"/>
              <a:gd name="connsiteX69" fmla="*/ 2048373 w 2069074"/>
              <a:gd name="connsiteY69" fmla="*/ 1240841 h 2053869"/>
              <a:gd name="connsiteX70" fmla="*/ 2013924 w 2069074"/>
              <a:gd name="connsiteY70" fmla="*/ 1261511 h 2053869"/>
              <a:gd name="connsiteX71" fmla="*/ 1993254 w 2069074"/>
              <a:gd name="connsiteY71" fmla="*/ 1230506 h 2053869"/>
              <a:gd name="connsiteX72" fmla="*/ 2027704 w 2069074"/>
              <a:gd name="connsiteY72" fmla="*/ 1209836 h 2053869"/>
              <a:gd name="connsiteX73" fmla="*/ 44234 w 2069074"/>
              <a:gd name="connsiteY73" fmla="*/ 1209836 h 2053869"/>
              <a:gd name="connsiteX74" fmla="*/ 78683 w 2069074"/>
              <a:gd name="connsiteY74" fmla="*/ 1230506 h 2053869"/>
              <a:gd name="connsiteX75" fmla="*/ 58013 w 2069074"/>
              <a:gd name="connsiteY75" fmla="*/ 1261511 h 2053869"/>
              <a:gd name="connsiteX76" fmla="*/ 23564 w 2069074"/>
              <a:gd name="connsiteY76" fmla="*/ 1240841 h 2053869"/>
              <a:gd name="connsiteX77" fmla="*/ 44234 w 2069074"/>
              <a:gd name="connsiteY77" fmla="*/ 1209836 h 2053869"/>
              <a:gd name="connsiteX78" fmla="*/ 2041513 w 2069074"/>
              <a:gd name="connsiteY78" fmla="*/ 998156 h 2053869"/>
              <a:gd name="connsiteX79" fmla="*/ 2069074 w 2069074"/>
              <a:gd name="connsiteY79" fmla="*/ 1025717 h 2053869"/>
              <a:gd name="connsiteX80" fmla="*/ 2041513 w 2069074"/>
              <a:gd name="connsiteY80" fmla="*/ 1053278 h 2053869"/>
              <a:gd name="connsiteX81" fmla="*/ 2013952 w 2069074"/>
              <a:gd name="connsiteY81" fmla="*/ 1025717 h 2053869"/>
              <a:gd name="connsiteX82" fmla="*/ 2041513 w 2069074"/>
              <a:gd name="connsiteY82" fmla="*/ 998156 h 2053869"/>
              <a:gd name="connsiteX83" fmla="*/ 27561 w 2069074"/>
              <a:gd name="connsiteY83" fmla="*/ 998156 h 2053869"/>
              <a:gd name="connsiteX84" fmla="*/ 55122 w 2069074"/>
              <a:gd name="connsiteY84" fmla="*/ 1025717 h 2053869"/>
              <a:gd name="connsiteX85" fmla="*/ 27561 w 2069074"/>
              <a:gd name="connsiteY85" fmla="*/ 1053278 h 2053869"/>
              <a:gd name="connsiteX86" fmla="*/ 0 w 2069074"/>
              <a:gd name="connsiteY86" fmla="*/ 1025717 h 2053869"/>
              <a:gd name="connsiteX87" fmla="*/ 27561 w 2069074"/>
              <a:gd name="connsiteY87" fmla="*/ 998156 h 2053869"/>
              <a:gd name="connsiteX88" fmla="*/ 2013924 w 2069074"/>
              <a:gd name="connsiteY88" fmla="*/ 792358 h 2053869"/>
              <a:gd name="connsiteX89" fmla="*/ 2048373 w 2069074"/>
              <a:gd name="connsiteY89" fmla="*/ 813028 h 2053869"/>
              <a:gd name="connsiteX90" fmla="*/ 2027704 w 2069074"/>
              <a:gd name="connsiteY90" fmla="*/ 844033 h 2053869"/>
              <a:gd name="connsiteX91" fmla="*/ 1993254 w 2069074"/>
              <a:gd name="connsiteY91" fmla="*/ 823363 h 2053869"/>
              <a:gd name="connsiteX92" fmla="*/ 2013924 w 2069074"/>
              <a:gd name="connsiteY92" fmla="*/ 792358 h 2053869"/>
              <a:gd name="connsiteX93" fmla="*/ 58013 w 2069074"/>
              <a:gd name="connsiteY93" fmla="*/ 792358 h 2053869"/>
              <a:gd name="connsiteX94" fmla="*/ 78683 w 2069074"/>
              <a:gd name="connsiteY94" fmla="*/ 823363 h 2053869"/>
              <a:gd name="connsiteX95" fmla="*/ 44234 w 2069074"/>
              <a:gd name="connsiteY95" fmla="*/ 844033 h 2053869"/>
              <a:gd name="connsiteX96" fmla="*/ 23564 w 2069074"/>
              <a:gd name="connsiteY96" fmla="*/ 813028 h 2053869"/>
              <a:gd name="connsiteX97" fmla="*/ 58013 w 2069074"/>
              <a:gd name="connsiteY97" fmla="*/ 792358 h 2053869"/>
              <a:gd name="connsiteX98" fmla="*/ 1966024 w 2069074"/>
              <a:gd name="connsiteY98" fmla="*/ 592741 h 2053869"/>
              <a:gd name="connsiteX99" fmla="*/ 1981072 w 2069074"/>
              <a:gd name="connsiteY99" fmla="*/ 607382 h 2053869"/>
              <a:gd name="connsiteX100" fmla="*/ 1966909 w 2069074"/>
              <a:gd name="connsiteY100" fmla="*/ 645276 h 2053869"/>
              <a:gd name="connsiteX101" fmla="*/ 1931502 w 2069074"/>
              <a:gd name="connsiteY101" fmla="*/ 631497 h 2053869"/>
              <a:gd name="connsiteX102" fmla="*/ 1945664 w 2069074"/>
              <a:gd name="connsiteY102" fmla="*/ 593603 h 2053869"/>
              <a:gd name="connsiteX103" fmla="*/ 1966024 w 2069074"/>
              <a:gd name="connsiteY103" fmla="*/ 592741 h 2053869"/>
              <a:gd name="connsiteX104" fmla="*/ 106630 w 2069074"/>
              <a:gd name="connsiteY104" fmla="*/ 592741 h 2053869"/>
              <a:gd name="connsiteX105" fmla="*/ 126989 w 2069074"/>
              <a:gd name="connsiteY105" fmla="*/ 593603 h 2053869"/>
              <a:gd name="connsiteX106" fmla="*/ 141152 w 2069074"/>
              <a:gd name="connsiteY106" fmla="*/ 631497 h 2053869"/>
              <a:gd name="connsiteX107" fmla="*/ 105744 w 2069074"/>
              <a:gd name="connsiteY107" fmla="*/ 645276 h 2053869"/>
              <a:gd name="connsiteX108" fmla="*/ 91582 w 2069074"/>
              <a:gd name="connsiteY108" fmla="*/ 607382 h 2053869"/>
              <a:gd name="connsiteX109" fmla="*/ 106630 w 2069074"/>
              <a:gd name="connsiteY109" fmla="*/ 592741 h 2053869"/>
              <a:gd name="connsiteX110" fmla="*/ 1855111 w 2069074"/>
              <a:gd name="connsiteY110" fmla="*/ 409371 h 2053869"/>
              <a:gd name="connsiteX111" fmla="*/ 1871474 w 2069074"/>
              <a:gd name="connsiteY111" fmla="*/ 421859 h 2053869"/>
              <a:gd name="connsiteX112" fmla="*/ 1868029 w 2069074"/>
              <a:gd name="connsiteY112" fmla="*/ 459753 h 2053869"/>
              <a:gd name="connsiteX113" fmla="*/ 1826690 w 2069074"/>
              <a:gd name="connsiteY113" fmla="*/ 452863 h 2053869"/>
              <a:gd name="connsiteX114" fmla="*/ 1833580 w 2069074"/>
              <a:gd name="connsiteY114" fmla="*/ 414969 h 2053869"/>
              <a:gd name="connsiteX115" fmla="*/ 1855111 w 2069074"/>
              <a:gd name="connsiteY115" fmla="*/ 409371 h 2053869"/>
              <a:gd name="connsiteX116" fmla="*/ 216827 w 2069074"/>
              <a:gd name="connsiteY116" fmla="*/ 409371 h 2053869"/>
              <a:gd name="connsiteX117" fmla="*/ 238358 w 2069074"/>
              <a:gd name="connsiteY117" fmla="*/ 414969 h 2053869"/>
              <a:gd name="connsiteX118" fmla="*/ 245248 w 2069074"/>
              <a:gd name="connsiteY118" fmla="*/ 452863 h 2053869"/>
              <a:gd name="connsiteX119" fmla="*/ 203909 w 2069074"/>
              <a:gd name="connsiteY119" fmla="*/ 459753 h 2053869"/>
              <a:gd name="connsiteX120" fmla="*/ 200464 w 2069074"/>
              <a:gd name="connsiteY120" fmla="*/ 421859 h 2053869"/>
              <a:gd name="connsiteX121" fmla="*/ 216827 w 2069074"/>
              <a:gd name="connsiteY121" fmla="*/ 409371 h 2053869"/>
              <a:gd name="connsiteX122" fmla="*/ 1707671 w 2069074"/>
              <a:gd name="connsiteY122" fmla="*/ 252728 h 2053869"/>
              <a:gd name="connsiteX123" fmla="*/ 1729632 w 2069074"/>
              <a:gd name="connsiteY123" fmla="*/ 260049 h 2053869"/>
              <a:gd name="connsiteX124" fmla="*/ 1729632 w 2069074"/>
              <a:gd name="connsiteY124" fmla="*/ 297943 h 2053869"/>
              <a:gd name="connsiteX125" fmla="*/ 1691738 w 2069074"/>
              <a:gd name="connsiteY125" fmla="*/ 301388 h 2053869"/>
              <a:gd name="connsiteX126" fmla="*/ 1688293 w 2069074"/>
              <a:gd name="connsiteY126" fmla="*/ 263494 h 2053869"/>
              <a:gd name="connsiteX127" fmla="*/ 1707671 w 2069074"/>
              <a:gd name="connsiteY127" fmla="*/ 252728 h 2053869"/>
              <a:gd name="connsiteX128" fmla="*/ 364266 w 2069074"/>
              <a:gd name="connsiteY128" fmla="*/ 252728 h 2053869"/>
              <a:gd name="connsiteX129" fmla="*/ 383644 w 2069074"/>
              <a:gd name="connsiteY129" fmla="*/ 263494 h 2053869"/>
              <a:gd name="connsiteX130" fmla="*/ 380199 w 2069074"/>
              <a:gd name="connsiteY130" fmla="*/ 301388 h 2053869"/>
              <a:gd name="connsiteX131" fmla="*/ 342305 w 2069074"/>
              <a:gd name="connsiteY131" fmla="*/ 297943 h 2053869"/>
              <a:gd name="connsiteX132" fmla="*/ 342305 w 2069074"/>
              <a:gd name="connsiteY132" fmla="*/ 260049 h 2053869"/>
              <a:gd name="connsiteX133" fmla="*/ 364266 w 2069074"/>
              <a:gd name="connsiteY133" fmla="*/ 252728 h 2053869"/>
              <a:gd name="connsiteX134" fmla="*/ 1531848 w 2069074"/>
              <a:gd name="connsiteY134" fmla="*/ 130286 h 2053869"/>
              <a:gd name="connsiteX135" fmla="*/ 1553978 w 2069074"/>
              <a:gd name="connsiteY135" fmla="*/ 132870 h 2053869"/>
              <a:gd name="connsiteX136" fmla="*/ 1564600 w 2069074"/>
              <a:gd name="connsiteY136" fmla="*/ 170764 h 2053869"/>
              <a:gd name="connsiteX137" fmla="*/ 1525652 w 2069074"/>
              <a:gd name="connsiteY137" fmla="*/ 181099 h 2053869"/>
              <a:gd name="connsiteX138" fmla="*/ 1515030 w 2069074"/>
              <a:gd name="connsiteY138" fmla="*/ 143205 h 2053869"/>
              <a:gd name="connsiteX139" fmla="*/ 1531848 w 2069074"/>
              <a:gd name="connsiteY139" fmla="*/ 130286 h 2053869"/>
              <a:gd name="connsiteX140" fmla="*/ 540805 w 2069074"/>
              <a:gd name="connsiteY140" fmla="*/ 130286 h 2053869"/>
              <a:gd name="connsiteX141" fmla="*/ 557624 w 2069074"/>
              <a:gd name="connsiteY141" fmla="*/ 143205 h 2053869"/>
              <a:gd name="connsiteX142" fmla="*/ 547002 w 2069074"/>
              <a:gd name="connsiteY142" fmla="*/ 181099 h 2053869"/>
              <a:gd name="connsiteX143" fmla="*/ 508054 w 2069074"/>
              <a:gd name="connsiteY143" fmla="*/ 170764 h 2053869"/>
              <a:gd name="connsiteX144" fmla="*/ 518676 w 2069074"/>
              <a:gd name="connsiteY144" fmla="*/ 132870 h 2053869"/>
              <a:gd name="connsiteX145" fmla="*/ 540805 w 2069074"/>
              <a:gd name="connsiteY145" fmla="*/ 130286 h 2053869"/>
              <a:gd name="connsiteX146" fmla="*/ 1354756 w 2069074"/>
              <a:gd name="connsiteY146" fmla="*/ 46357 h 2053869"/>
              <a:gd name="connsiteX147" fmla="*/ 1372460 w 2069074"/>
              <a:gd name="connsiteY147" fmla="*/ 80806 h 2053869"/>
              <a:gd name="connsiteX148" fmla="*/ 1337052 w 2069074"/>
              <a:gd name="connsiteY148" fmla="*/ 98031 h 2053869"/>
              <a:gd name="connsiteX149" fmla="*/ 1319349 w 2069074"/>
              <a:gd name="connsiteY149" fmla="*/ 63582 h 2053869"/>
              <a:gd name="connsiteX150" fmla="*/ 1354756 w 2069074"/>
              <a:gd name="connsiteY150" fmla="*/ 46357 h 2053869"/>
              <a:gd name="connsiteX151" fmla="*/ 717898 w 2069074"/>
              <a:gd name="connsiteY151" fmla="*/ 46357 h 2053869"/>
              <a:gd name="connsiteX152" fmla="*/ 753305 w 2069074"/>
              <a:gd name="connsiteY152" fmla="*/ 63582 h 2053869"/>
              <a:gd name="connsiteX153" fmla="*/ 735602 w 2069074"/>
              <a:gd name="connsiteY153" fmla="*/ 98031 h 2053869"/>
              <a:gd name="connsiteX154" fmla="*/ 700195 w 2069074"/>
              <a:gd name="connsiteY154" fmla="*/ 80806 h 2053869"/>
              <a:gd name="connsiteX155" fmla="*/ 717898 w 2069074"/>
              <a:gd name="connsiteY155" fmla="*/ 46357 h 2053869"/>
              <a:gd name="connsiteX156" fmla="*/ 1143570 w 2069074"/>
              <a:gd name="connsiteY156" fmla="*/ 660 h 2053869"/>
              <a:gd name="connsiteX157" fmla="*/ 1168438 w 2069074"/>
              <a:gd name="connsiteY157" fmla="*/ 31665 h 2053869"/>
              <a:gd name="connsiteX158" fmla="*/ 1136465 w 2069074"/>
              <a:gd name="connsiteY158" fmla="*/ 55780 h 2053869"/>
              <a:gd name="connsiteX159" fmla="*/ 1111597 w 2069074"/>
              <a:gd name="connsiteY159" fmla="*/ 24775 h 2053869"/>
              <a:gd name="connsiteX160" fmla="*/ 1143570 w 2069074"/>
              <a:gd name="connsiteY160" fmla="*/ 660 h 2053869"/>
              <a:gd name="connsiteX161" fmla="*/ 926217 w 2069074"/>
              <a:gd name="connsiteY161" fmla="*/ 660 h 2053869"/>
              <a:gd name="connsiteX162" fmla="*/ 958190 w 2069074"/>
              <a:gd name="connsiteY162" fmla="*/ 24775 h 2053869"/>
              <a:gd name="connsiteX163" fmla="*/ 933322 w 2069074"/>
              <a:gd name="connsiteY163" fmla="*/ 55780 h 2053869"/>
              <a:gd name="connsiteX164" fmla="*/ 901349 w 2069074"/>
              <a:gd name="connsiteY164" fmla="*/ 31665 h 2053869"/>
              <a:gd name="connsiteX165" fmla="*/ 926217 w 2069074"/>
              <a:gd name="connsiteY165" fmla="*/ 660 h 20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2069074" h="2053869">
                <a:moveTo>
                  <a:pt x="1136465" y="1998089"/>
                </a:moveTo>
                <a:cubicBezTo>
                  <a:pt x="1154228" y="1998089"/>
                  <a:pt x="1168438" y="2008424"/>
                  <a:pt x="1168438" y="2022204"/>
                </a:cubicBezTo>
                <a:cubicBezTo>
                  <a:pt x="1168438" y="2039429"/>
                  <a:pt x="1157780" y="2053209"/>
                  <a:pt x="1143570" y="2053209"/>
                </a:cubicBezTo>
                <a:cubicBezTo>
                  <a:pt x="1125807" y="2056654"/>
                  <a:pt x="1115150" y="2046319"/>
                  <a:pt x="1111597" y="2029094"/>
                </a:cubicBezTo>
                <a:cubicBezTo>
                  <a:pt x="1111597" y="2015314"/>
                  <a:pt x="1122255" y="2001534"/>
                  <a:pt x="1136465" y="1998089"/>
                </a:cubicBezTo>
                <a:close/>
                <a:moveTo>
                  <a:pt x="933322" y="1998089"/>
                </a:moveTo>
                <a:cubicBezTo>
                  <a:pt x="947532" y="2001534"/>
                  <a:pt x="958190" y="2015314"/>
                  <a:pt x="958190" y="2029094"/>
                </a:cubicBezTo>
                <a:cubicBezTo>
                  <a:pt x="954638" y="2046319"/>
                  <a:pt x="943980" y="2056654"/>
                  <a:pt x="926217" y="2053209"/>
                </a:cubicBezTo>
                <a:cubicBezTo>
                  <a:pt x="912007" y="2053209"/>
                  <a:pt x="901349" y="2039429"/>
                  <a:pt x="901349" y="2022204"/>
                </a:cubicBezTo>
                <a:cubicBezTo>
                  <a:pt x="901349" y="2008424"/>
                  <a:pt x="915559" y="1998089"/>
                  <a:pt x="933322" y="1998089"/>
                </a:cubicBezTo>
                <a:close/>
                <a:moveTo>
                  <a:pt x="1337052" y="1957272"/>
                </a:moveTo>
                <a:cubicBezTo>
                  <a:pt x="1354756" y="1953827"/>
                  <a:pt x="1368919" y="1960717"/>
                  <a:pt x="1372460" y="1974497"/>
                </a:cubicBezTo>
                <a:cubicBezTo>
                  <a:pt x="1379541" y="1988277"/>
                  <a:pt x="1372460" y="2005501"/>
                  <a:pt x="1354756" y="2008946"/>
                </a:cubicBezTo>
                <a:cubicBezTo>
                  <a:pt x="1340593" y="2015836"/>
                  <a:pt x="1326430" y="2005501"/>
                  <a:pt x="1319349" y="1991722"/>
                </a:cubicBezTo>
                <a:cubicBezTo>
                  <a:pt x="1315808" y="1977942"/>
                  <a:pt x="1322890" y="1960717"/>
                  <a:pt x="1337052" y="1957272"/>
                </a:cubicBezTo>
                <a:close/>
                <a:moveTo>
                  <a:pt x="735602" y="1957272"/>
                </a:moveTo>
                <a:cubicBezTo>
                  <a:pt x="749765" y="1960717"/>
                  <a:pt x="756846" y="1977942"/>
                  <a:pt x="753305" y="1991722"/>
                </a:cubicBezTo>
                <a:cubicBezTo>
                  <a:pt x="746224" y="2005501"/>
                  <a:pt x="732061" y="2015836"/>
                  <a:pt x="717898" y="2008946"/>
                </a:cubicBezTo>
                <a:cubicBezTo>
                  <a:pt x="700195" y="2005501"/>
                  <a:pt x="693113" y="1988277"/>
                  <a:pt x="700195" y="1974497"/>
                </a:cubicBezTo>
                <a:cubicBezTo>
                  <a:pt x="703735" y="1960717"/>
                  <a:pt x="717898" y="1953827"/>
                  <a:pt x="735602" y="1957272"/>
                </a:cubicBezTo>
                <a:close/>
                <a:moveTo>
                  <a:pt x="1547781" y="1870614"/>
                </a:moveTo>
                <a:cubicBezTo>
                  <a:pt x="1554863" y="1872337"/>
                  <a:pt x="1561059" y="1876643"/>
                  <a:pt x="1564600" y="1883533"/>
                </a:cubicBezTo>
                <a:cubicBezTo>
                  <a:pt x="1571681" y="1897313"/>
                  <a:pt x="1568140" y="1914537"/>
                  <a:pt x="1553978" y="1921427"/>
                </a:cubicBezTo>
                <a:cubicBezTo>
                  <a:pt x="1539815" y="1928317"/>
                  <a:pt x="1522111" y="1924872"/>
                  <a:pt x="1515030" y="1911092"/>
                </a:cubicBezTo>
                <a:cubicBezTo>
                  <a:pt x="1507948" y="1897313"/>
                  <a:pt x="1511489" y="1883533"/>
                  <a:pt x="1525652" y="1873198"/>
                </a:cubicBezTo>
                <a:cubicBezTo>
                  <a:pt x="1532733" y="1869753"/>
                  <a:pt x="1540700" y="1868892"/>
                  <a:pt x="1547781" y="1870614"/>
                </a:cubicBezTo>
                <a:close/>
                <a:moveTo>
                  <a:pt x="524872" y="1870614"/>
                </a:moveTo>
                <a:cubicBezTo>
                  <a:pt x="531954" y="1868892"/>
                  <a:pt x="539920" y="1869753"/>
                  <a:pt x="547002" y="1873198"/>
                </a:cubicBezTo>
                <a:cubicBezTo>
                  <a:pt x="561164" y="1883533"/>
                  <a:pt x="564705" y="1897313"/>
                  <a:pt x="557624" y="1911092"/>
                </a:cubicBezTo>
                <a:cubicBezTo>
                  <a:pt x="550542" y="1924872"/>
                  <a:pt x="532839" y="1928317"/>
                  <a:pt x="518676" y="1921427"/>
                </a:cubicBezTo>
                <a:cubicBezTo>
                  <a:pt x="504513" y="1914537"/>
                  <a:pt x="500972" y="1897313"/>
                  <a:pt x="508054" y="1883533"/>
                </a:cubicBezTo>
                <a:cubicBezTo>
                  <a:pt x="511594" y="1876643"/>
                  <a:pt x="517791" y="1872337"/>
                  <a:pt x="524872" y="1870614"/>
                </a:cubicBezTo>
                <a:close/>
                <a:moveTo>
                  <a:pt x="1710685" y="1746594"/>
                </a:moveTo>
                <a:cubicBezTo>
                  <a:pt x="1717575" y="1747025"/>
                  <a:pt x="1724465" y="1750470"/>
                  <a:pt x="1729632" y="1757360"/>
                </a:cubicBezTo>
                <a:cubicBezTo>
                  <a:pt x="1739967" y="1767695"/>
                  <a:pt x="1739967" y="1784919"/>
                  <a:pt x="1729632" y="1795254"/>
                </a:cubicBezTo>
                <a:cubicBezTo>
                  <a:pt x="1715853" y="1805589"/>
                  <a:pt x="1698628" y="1805589"/>
                  <a:pt x="1688293" y="1791809"/>
                </a:cubicBezTo>
                <a:cubicBezTo>
                  <a:pt x="1677958" y="1781475"/>
                  <a:pt x="1681403" y="1764250"/>
                  <a:pt x="1691738" y="1753915"/>
                </a:cubicBezTo>
                <a:cubicBezTo>
                  <a:pt x="1696905" y="1748748"/>
                  <a:pt x="1703795" y="1746164"/>
                  <a:pt x="1710685" y="1746594"/>
                </a:cubicBezTo>
                <a:close/>
                <a:moveTo>
                  <a:pt x="361252" y="1746594"/>
                </a:moveTo>
                <a:cubicBezTo>
                  <a:pt x="368142" y="1746164"/>
                  <a:pt x="375032" y="1748747"/>
                  <a:pt x="380199" y="1753915"/>
                </a:cubicBezTo>
                <a:cubicBezTo>
                  <a:pt x="390534" y="1764250"/>
                  <a:pt x="393979" y="1781475"/>
                  <a:pt x="383644" y="1791809"/>
                </a:cubicBezTo>
                <a:cubicBezTo>
                  <a:pt x="373309" y="1805589"/>
                  <a:pt x="356085" y="1805589"/>
                  <a:pt x="342305" y="1795254"/>
                </a:cubicBezTo>
                <a:cubicBezTo>
                  <a:pt x="331970" y="1784919"/>
                  <a:pt x="331970" y="1767695"/>
                  <a:pt x="342305" y="1757360"/>
                </a:cubicBezTo>
                <a:cubicBezTo>
                  <a:pt x="347472" y="1750470"/>
                  <a:pt x="354362" y="1747025"/>
                  <a:pt x="361252" y="1746594"/>
                </a:cubicBezTo>
                <a:close/>
                <a:moveTo>
                  <a:pt x="1846068" y="1590238"/>
                </a:moveTo>
                <a:cubicBezTo>
                  <a:pt x="1853388" y="1589377"/>
                  <a:pt x="1861139" y="1591099"/>
                  <a:pt x="1868029" y="1594544"/>
                </a:cubicBezTo>
                <a:cubicBezTo>
                  <a:pt x="1878364" y="1604879"/>
                  <a:pt x="1881809" y="1622104"/>
                  <a:pt x="1871474" y="1632438"/>
                </a:cubicBezTo>
                <a:cubicBezTo>
                  <a:pt x="1864584" y="1646218"/>
                  <a:pt x="1847360" y="1649663"/>
                  <a:pt x="1833580" y="1639328"/>
                </a:cubicBezTo>
                <a:cubicBezTo>
                  <a:pt x="1823245" y="1632438"/>
                  <a:pt x="1819800" y="1615214"/>
                  <a:pt x="1826690" y="1601434"/>
                </a:cubicBezTo>
                <a:cubicBezTo>
                  <a:pt x="1831857" y="1594544"/>
                  <a:pt x="1838747" y="1591099"/>
                  <a:pt x="1846068" y="1590238"/>
                </a:cubicBezTo>
                <a:close/>
                <a:moveTo>
                  <a:pt x="225870" y="1590238"/>
                </a:moveTo>
                <a:cubicBezTo>
                  <a:pt x="233191" y="1591099"/>
                  <a:pt x="240081" y="1594544"/>
                  <a:pt x="245248" y="1601434"/>
                </a:cubicBezTo>
                <a:cubicBezTo>
                  <a:pt x="252138" y="1615214"/>
                  <a:pt x="248693" y="1632438"/>
                  <a:pt x="238358" y="1639328"/>
                </a:cubicBezTo>
                <a:cubicBezTo>
                  <a:pt x="224579" y="1649663"/>
                  <a:pt x="207354" y="1646218"/>
                  <a:pt x="200464" y="1632438"/>
                </a:cubicBezTo>
                <a:cubicBezTo>
                  <a:pt x="190129" y="1622104"/>
                  <a:pt x="193574" y="1604879"/>
                  <a:pt x="203909" y="1594544"/>
                </a:cubicBezTo>
                <a:cubicBezTo>
                  <a:pt x="210799" y="1591099"/>
                  <a:pt x="218550" y="1589377"/>
                  <a:pt x="225870" y="1590238"/>
                </a:cubicBezTo>
                <a:close/>
                <a:moveTo>
                  <a:pt x="1945222" y="1410596"/>
                </a:moveTo>
                <a:cubicBezTo>
                  <a:pt x="1951861" y="1408012"/>
                  <a:pt x="1959827" y="1408012"/>
                  <a:pt x="1966909" y="1411457"/>
                </a:cubicBezTo>
                <a:cubicBezTo>
                  <a:pt x="1981072" y="1418347"/>
                  <a:pt x="1988153" y="1435571"/>
                  <a:pt x="1981072" y="1449351"/>
                </a:cubicBezTo>
                <a:cubicBezTo>
                  <a:pt x="1973990" y="1463130"/>
                  <a:pt x="1959827" y="1470020"/>
                  <a:pt x="1945664" y="1463130"/>
                </a:cubicBezTo>
                <a:cubicBezTo>
                  <a:pt x="1931502" y="1456241"/>
                  <a:pt x="1924420" y="1439016"/>
                  <a:pt x="1931502" y="1425236"/>
                </a:cubicBezTo>
                <a:cubicBezTo>
                  <a:pt x="1933272" y="1418347"/>
                  <a:pt x="1938583" y="1413179"/>
                  <a:pt x="1945222" y="1410596"/>
                </a:cubicBezTo>
                <a:close/>
                <a:moveTo>
                  <a:pt x="127431" y="1410596"/>
                </a:moveTo>
                <a:cubicBezTo>
                  <a:pt x="134070" y="1413179"/>
                  <a:pt x="139381" y="1418347"/>
                  <a:pt x="141152" y="1425236"/>
                </a:cubicBezTo>
                <a:cubicBezTo>
                  <a:pt x="148233" y="1439016"/>
                  <a:pt x="141152" y="1456241"/>
                  <a:pt x="126989" y="1463130"/>
                </a:cubicBezTo>
                <a:cubicBezTo>
                  <a:pt x="112826" y="1470020"/>
                  <a:pt x="98663" y="1463130"/>
                  <a:pt x="91582" y="1449351"/>
                </a:cubicBezTo>
                <a:cubicBezTo>
                  <a:pt x="84500" y="1435571"/>
                  <a:pt x="91582" y="1418347"/>
                  <a:pt x="105744" y="1411457"/>
                </a:cubicBezTo>
                <a:cubicBezTo>
                  <a:pt x="112826" y="1408012"/>
                  <a:pt x="120793" y="1408012"/>
                  <a:pt x="127431" y="1410596"/>
                </a:cubicBezTo>
                <a:close/>
                <a:moveTo>
                  <a:pt x="2027704" y="1209836"/>
                </a:moveTo>
                <a:cubicBezTo>
                  <a:pt x="2041483" y="1213281"/>
                  <a:pt x="2051818" y="1227061"/>
                  <a:pt x="2048373" y="1240841"/>
                </a:cubicBezTo>
                <a:cubicBezTo>
                  <a:pt x="2044928" y="1258066"/>
                  <a:pt x="2031148" y="1264956"/>
                  <a:pt x="2013924" y="1261511"/>
                </a:cubicBezTo>
                <a:cubicBezTo>
                  <a:pt x="2000144" y="1258066"/>
                  <a:pt x="1989809" y="1244286"/>
                  <a:pt x="1993254" y="1230506"/>
                </a:cubicBezTo>
                <a:cubicBezTo>
                  <a:pt x="1996699" y="1216726"/>
                  <a:pt x="2010479" y="1206391"/>
                  <a:pt x="2027704" y="1209836"/>
                </a:cubicBezTo>
                <a:close/>
                <a:moveTo>
                  <a:pt x="44234" y="1209836"/>
                </a:moveTo>
                <a:cubicBezTo>
                  <a:pt x="61458" y="1206391"/>
                  <a:pt x="75238" y="1216726"/>
                  <a:pt x="78683" y="1230506"/>
                </a:cubicBezTo>
                <a:cubicBezTo>
                  <a:pt x="82128" y="1244286"/>
                  <a:pt x="71793" y="1258066"/>
                  <a:pt x="58013" y="1261511"/>
                </a:cubicBezTo>
                <a:cubicBezTo>
                  <a:pt x="40789" y="1264956"/>
                  <a:pt x="27009" y="1258066"/>
                  <a:pt x="23564" y="1240841"/>
                </a:cubicBezTo>
                <a:cubicBezTo>
                  <a:pt x="20119" y="1227061"/>
                  <a:pt x="30454" y="1213281"/>
                  <a:pt x="44234" y="1209836"/>
                </a:cubicBezTo>
                <a:close/>
                <a:moveTo>
                  <a:pt x="2041513" y="998156"/>
                </a:moveTo>
                <a:cubicBezTo>
                  <a:pt x="2056735" y="998156"/>
                  <a:pt x="2069074" y="1010495"/>
                  <a:pt x="2069074" y="1025717"/>
                </a:cubicBezTo>
                <a:cubicBezTo>
                  <a:pt x="2069074" y="1040939"/>
                  <a:pt x="2056735" y="1053278"/>
                  <a:pt x="2041513" y="1053278"/>
                </a:cubicBezTo>
                <a:cubicBezTo>
                  <a:pt x="2026291" y="1053278"/>
                  <a:pt x="2013952" y="1040939"/>
                  <a:pt x="2013952" y="1025717"/>
                </a:cubicBezTo>
                <a:cubicBezTo>
                  <a:pt x="2013952" y="1010495"/>
                  <a:pt x="2026291" y="998156"/>
                  <a:pt x="2041513" y="998156"/>
                </a:cubicBezTo>
                <a:close/>
                <a:moveTo>
                  <a:pt x="27561" y="998156"/>
                </a:moveTo>
                <a:cubicBezTo>
                  <a:pt x="42783" y="998156"/>
                  <a:pt x="55122" y="1010495"/>
                  <a:pt x="55122" y="1025717"/>
                </a:cubicBezTo>
                <a:cubicBezTo>
                  <a:pt x="55122" y="1040939"/>
                  <a:pt x="42783" y="1053278"/>
                  <a:pt x="27561" y="1053278"/>
                </a:cubicBezTo>
                <a:cubicBezTo>
                  <a:pt x="12339" y="1053278"/>
                  <a:pt x="0" y="1040939"/>
                  <a:pt x="0" y="1025717"/>
                </a:cubicBezTo>
                <a:cubicBezTo>
                  <a:pt x="0" y="1010495"/>
                  <a:pt x="12339" y="998156"/>
                  <a:pt x="27561" y="998156"/>
                </a:cubicBezTo>
                <a:close/>
                <a:moveTo>
                  <a:pt x="2013924" y="792358"/>
                </a:moveTo>
                <a:cubicBezTo>
                  <a:pt x="2031148" y="788913"/>
                  <a:pt x="2044928" y="795803"/>
                  <a:pt x="2048373" y="813028"/>
                </a:cubicBezTo>
                <a:cubicBezTo>
                  <a:pt x="2051818" y="826808"/>
                  <a:pt x="2041483" y="840588"/>
                  <a:pt x="2027704" y="844033"/>
                </a:cubicBezTo>
                <a:cubicBezTo>
                  <a:pt x="2010479" y="847478"/>
                  <a:pt x="1996699" y="837143"/>
                  <a:pt x="1993254" y="823363"/>
                </a:cubicBezTo>
                <a:cubicBezTo>
                  <a:pt x="1989809" y="809583"/>
                  <a:pt x="2000144" y="795803"/>
                  <a:pt x="2013924" y="792358"/>
                </a:cubicBezTo>
                <a:close/>
                <a:moveTo>
                  <a:pt x="58013" y="792358"/>
                </a:moveTo>
                <a:cubicBezTo>
                  <a:pt x="71793" y="795803"/>
                  <a:pt x="82128" y="809583"/>
                  <a:pt x="78683" y="823363"/>
                </a:cubicBezTo>
                <a:cubicBezTo>
                  <a:pt x="75238" y="837143"/>
                  <a:pt x="61458" y="847478"/>
                  <a:pt x="44234" y="844033"/>
                </a:cubicBezTo>
                <a:cubicBezTo>
                  <a:pt x="30454" y="840588"/>
                  <a:pt x="20119" y="826808"/>
                  <a:pt x="23564" y="813028"/>
                </a:cubicBezTo>
                <a:cubicBezTo>
                  <a:pt x="27009" y="795803"/>
                  <a:pt x="40789" y="788913"/>
                  <a:pt x="58013" y="792358"/>
                </a:cubicBezTo>
                <a:close/>
                <a:moveTo>
                  <a:pt x="1966024" y="592741"/>
                </a:moveTo>
                <a:cubicBezTo>
                  <a:pt x="1972220" y="595325"/>
                  <a:pt x="1977531" y="600492"/>
                  <a:pt x="1981072" y="607382"/>
                </a:cubicBezTo>
                <a:cubicBezTo>
                  <a:pt x="1988153" y="621162"/>
                  <a:pt x="1981072" y="638386"/>
                  <a:pt x="1966909" y="645276"/>
                </a:cubicBezTo>
                <a:cubicBezTo>
                  <a:pt x="1952746" y="652166"/>
                  <a:pt x="1935042" y="645276"/>
                  <a:pt x="1931502" y="631497"/>
                </a:cubicBezTo>
                <a:cubicBezTo>
                  <a:pt x="1924420" y="617717"/>
                  <a:pt x="1931502" y="600492"/>
                  <a:pt x="1945664" y="593603"/>
                </a:cubicBezTo>
                <a:cubicBezTo>
                  <a:pt x="1952746" y="590158"/>
                  <a:pt x="1959827" y="590158"/>
                  <a:pt x="1966024" y="592741"/>
                </a:cubicBezTo>
                <a:close/>
                <a:moveTo>
                  <a:pt x="106630" y="592741"/>
                </a:moveTo>
                <a:cubicBezTo>
                  <a:pt x="112826" y="590158"/>
                  <a:pt x="119907" y="590158"/>
                  <a:pt x="126989" y="593603"/>
                </a:cubicBezTo>
                <a:cubicBezTo>
                  <a:pt x="141152" y="600492"/>
                  <a:pt x="148233" y="617717"/>
                  <a:pt x="141152" y="631497"/>
                </a:cubicBezTo>
                <a:cubicBezTo>
                  <a:pt x="137611" y="645276"/>
                  <a:pt x="119907" y="652166"/>
                  <a:pt x="105744" y="645276"/>
                </a:cubicBezTo>
                <a:cubicBezTo>
                  <a:pt x="91582" y="638386"/>
                  <a:pt x="84500" y="621162"/>
                  <a:pt x="91582" y="607382"/>
                </a:cubicBezTo>
                <a:cubicBezTo>
                  <a:pt x="95122" y="600492"/>
                  <a:pt x="100433" y="595325"/>
                  <a:pt x="106630" y="592741"/>
                </a:cubicBezTo>
                <a:close/>
                <a:moveTo>
                  <a:pt x="1855111" y="409371"/>
                </a:moveTo>
                <a:cubicBezTo>
                  <a:pt x="1862001" y="410663"/>
                  <a:pt x="1868029" y="414969"/>
                  <a:pt x="1871474" y="421859"/>
                </a:cubicBezTo>
                <a:cubicBezTo>
                  <a:pt x="1881809" y="432193"/>
                  <a:pt x="1878364" y="449418"/>
                  <a:pt x="1868029" y="459753"/>
                </a:cubicBezTo>
                <a:cubicBezTo>
                  <a:pt x="1854250" y="466643"/>
                  <a:pt x="1837025" y="466643"/>
                  <a:pt x="1826690" y="452863"/>
                </a:cubicBezTo>
                <a:cubicBezTo>
                  <a:pt x="1819800" y="439083"/>
                  <a:pt x="1823245" y="421859"/>
                  <a:pt x="1833580" y="414969"/>
                </a:cubicBezTo>
                <a:cubicBezTo>
                  <a:pt x="1840470" y="409801"/>
                  <a:pt x="1848221" y="408079"/>
                  <a:pt x="1855111" y="409371"/>
                </a:cubicBezTo>
                <a:close/>
                <a:moveTo>
                  <a:pt x="216827" y="409371"/>
                </a:moveTo>
                <a:cubicBezTo>
                  <a:pt x="223717" y="408079"/>
                  <a:pt x="231468" y="409801"/>
                  <a:pt x="238358" y="414969"/>
                </a:cubicBezTo>
                <a:cubicBezTo>
                  <a:pt x="248693" y="421859"/>
                  <a:pt x="252138" y="439083"/>
                  <a:pt x="245248" y="452863"/>
                </a:cubicBezTo>
                <a:cubicBezTo>
                  <a:pt x="234913" y="466643"/>
                  <a:pt x="217689" y="466643"/>
                  <a:pt x="203909" y="459753"/>
                </a:cubicBezTo>
                <a:cubicBezTo>
                  <a:pt x="193574" y="449418"/>
                  <a:pt x="190129" y="432193"/>
                  <a:pt x="200464" y="421859"/>
                </a:cubicBezTo>
                <a:cubicBezTo>
                  <a:pt x="203909" y="414969"/>
                  <a:pt x="209938" y="410663"/>
                  <a:pt x="216827" y="409371"/>
                </a:cubicBezTo>
                <a:close/>
                <a:moveTo>
                  <a:pt x="1707671" y="252728"/>
                </a:moveTo>
                <a:cubicBezTo>
                  <a:pt x="1714991" y="252298"/>
                  <a:pt x="1722742" y="254881"/>
                  <a:pt x="1729632" y="260049"/>
                </a:cubicBezTo>
                <a:cubicBezTo>
                  <a:pt x="1739967" y="270384"/>
                  <a:pt x="1739967" y="287608"/>
                  <a:pt x="1729632" y="297943"/>
                </a:cubicBezTo>
                <a:cubicBezTo>
                  <a:pt x="1719297" y="311723"/>
                  <a:pt x="1702073" y="311723"/>
                  <a:pt x="1691738" y="301388"/>
                </a:cubicBezTo>
                <a:cubicBezTo>
                  <a:pt x="1681403" y="291053"/>
                  <a:pt x="1677958" y="273828"/>
                  <a:pt x="1688293" y="263494"/>
                </a:cubicBezTo>
                <a:cubicBezTo>
                  <a:pt x="1693460" y="256604"/>
                  <a:pt x="1700350" y="253159"/>
                  <a:pt x="1707671" y="252728"/>
                </a:cubicBezTo>
                <a:close/>
                <a:moveTo>
                  <a:pt x="364266" y="252728"/>
                </a:moveTo>
                <a:cubicBezTo>
                  <a:pt x="371587" y="253159"/>
                  <a:pt x="378477" y="256604"/>
                  <a:pt x="383644" y="263494"/>
                </a:cubicBezTo>
                <a:cubicBezTo>
                  <a:pt x="393979" y="273828"/>
                  <a:pt x="390534" y="291053"/>
                  <a:pt x="380199" y="301388"/>
                </a:cubicBezTo>
                <a:cubicBezTo>
                  <a:pt x="369865" y="311723"/>
                  <a:pt x="352640" y="311723"/>
                  <a:pt x="342305" y="297943"/>
                </a:cubicBezTo>
                <a:cubicBezTo>
                  <a:pt x="331970" y="287608"/>
                  <a:pt x="331970" y="270384"/>
                  <a:pt x="342305" y="260049"/>
                </a:cubicBezTo>
                <a:cubicBezTo>
                  <a:pt x="349195" y="254881"/>
                  <a:pt x="356946" y="252298"/>
                  <a:pt x="364266" y="252728"/>
                </a:cubicBezTo>
                <a:close/>
                <a:moveTo>
                  <a:pt x="1531848" y="130286"/>
                </a:moveTo>
                <a:cubicBezTo>
                  <a:pt x="1538930" y="128564"/>
                  <a:pt x="1546896" y="129425"/>
                  <a:pt x="1553978" y="132870"/>
                </a:cubicBezTo>
                <a:cubicBezTo>
                  <a:pt x="1568140" y="139760"/>
                  <a:pt x="1571681" y="156984"/>
                  <a:pt x="1564600" y="170764"/>
                </a:cubicBezTo>
                <a:cubicBezTo>
                  <a:pt x="1557518" y="184544"/>
                  <a:pt x="1539815" y="187989"/>
                  <a:pt x="1525652" y="181099"/>
                </a:cubicBezTo>
                <a:cubicBezTo>
                  <a:pt x="1511489" y="170764"/>
                  <a:pt x="1507948" y="156984"/>
                  <a:pt x="1515030" y="143205"/>
                </a:cubicBezTo>
                <a:cubicBezTo>
                  <a:pt x="1518570" y="136315"/>
                  <a:pt x="1524767" y="132009"/>
                  <a:pt x="1531848" y="130286"/>
                </a:cubicBezTo>
                <a:close/>
                <a:moveTo>
                  <a:pt x="540805" y="130286"/>
                </a:moveTo>
                <a:cubicBezTo>
                  <a:pt x="547887" y="132009"/>
                  <a:pt x="554083" y="136315"/>
                  <a:pt x="557624" y="143205"/>
                </a:cubicBezTo>
                <a:cubicBezTo>
                  <a:pt x="564705" y="156984"/>
                  <a:pt x="561164" y="170764"/>
                  <a:pt x="547002" y="181099"/>
                </a:cubicBezTo>
                <a:cubicBezTo>
                  <a:pt x="532839" y="187989"/>
                  <a:pt x="515135" y="184544"/>
                  <a:pt x="508054" y="170764"/>
                </a:cubicBezTo>
                <a:cubicBezTo>
                  <a:pt x="500972" y="156984"/>
                  <a:pt x="504513" y="139760"/>
                  <a:pt x="518676" y="132870"/>
                </a:cubicBezTo>
                <a:cubicBezTo>
                  <a:pt x="525757" y="129425"/>
                  <a:pt x="533724" y="128564"/>
                  <a:pt x="540805" y="130286"/>
                </a:cubicBezTo>
                <a:close/>
                <a:moveTo>
                  <a:pt x="1354756" y="46357"/>
                </a:moveTo>
                <a:cubicBezTo>
                  <a:pt x="1372460" y="49802"/>
                  <a:pt x="1379541" y="67026"/>
                  <a:pt x="1372460" y="80806"/>
                </a:cubicBezTo>
                <a:cubicBezTo>
                  <a:pt x="1368919" y="94586"/>
                  <a:pt x="1354756" y="101476"/>
                  <a:pt x="1337052" y="98031"/>
                </a:cubicBezTo>
                <a:cubicBezTo>
                  <a:pt x="1322890" y="94586"/>
                  <a:pt x="1315808" y="77361"/>
                  <a:pt x="1319349" y="63582"/>
                </a:cubicBezTo>
                <a:cubicBezTo>
                  <a:pt x="1326430" y="49802"/>
                  <a:pt x="1340593" y="39467"/>
                  <a:pt x="1354756" y="46357"/>
                </a:cubicBezTo>
                <a:close/>
                <a:moveTo>
                  <a:pt x="717898" y="46357"/>
                </a:moveTo>
                <a:cubicBezTo>
                  <a:pt x="732061" y="39467"/>
                  <a:pt x="746224" y="49802"/>
                  <a:pt x="753305" y="63582"/>
                </a:cubicBezTo>
                <a:cubicBezTo>
                  <a:pt x="756846" y="77361"/>
                  <a:pt x="749765" y="94586"/>
                  <a:pt x="735602" y="98031"/>
                </a:cubicBezTo>
                <a:cubicBezTo>
                  <a:pt x="717898" y="101476"/>
                  <a:pt x="703735" y="94586"/>
                  <a:pt x="700195" y="80806"/>
                </a:cubicBezTo>
                <a:cubicBezTo>
                  <a:pt x="693113" y="67026"/>
                  <a:pt x="700195" y="49802"/>
                  <a:pt x="717898" y="46357"/>
                </a:cubicBezTo>
                <a:close/>
                <a:moveTo>
                  <a:pt x="1143570" y="660"/>
                </a:moveTo>
                <a:cubicBezTo>
                  <a:pt x="1157780" y="660"/>
                  <a:pt x="1168438" y="14440"/>
                  <a:pt x="1168438" y="31665"/>
                </a:cubicBezTo>
                <a:cubicBezTo>
                  <a:pt x="1168438" y="45445"/>
                  <a:pt x="1154228" y="55780"/>
                  <a:pt x="1136465" y="55780"/>
                </a:cubicBezTo>
                <a:cubicBezTo>
                  <a:pt x="1122255" y="52335"/>
                  <a:pt x="1111597" y="38555"/>
                  <a:pt x="1111597" y="24775"/>
                </a:cubicBezTo>
                <a:cubicBezTo>
                  <a:pt x="1115150" y="7550"/>
                  <a:pt x="1125807" y="-2785"/>
                  <a:pt x="1143570" y="660"/>
                </a:cubicBezTo>
                <a:close/>
                <a:moveTo>
                  <a:pt x="926217" y="660"/>
                </a:moveTo>
                <a:cubicBezTo>
                  <a:pt x="943980" y="-2785"/>
                  <a:pt x="954638" y="7550"/>
                  <a:pt x="958190" y="24775"/>
                </a:cubicBezTo>
                <a:cubicBezTo>
                  <a:pt x="958190" y="38555"/>
                  <a:pt x="947532" y="52335"/>
                  <a:pt x="933322" y="55780"/>
                </a:cubicBezTo>
                <a:cubicBezTo>
                  <a:pt x="915559" y="55780"/>
                  <a:pt x="901349" y="45445"/>
                  <a:pt x="901349" y="31665"/>
                </a:cubicBezTo>
                <a:cubicBezTo>
                  <a:pt x="901349" y="14440"/>
                  <a:pt x="912007" y="660"/>
                  <a:pt x="926217" y="660"/>
                </a:cubicBezTo>
                <a:close/>
              </a:path>
            </a:pathLst>
          </a:custGeom>
          <a:solidFill>
            <a:schemeClr val="accent3">
              <a:lumMod val="100000"/>
            </a:schemeClr>
          </a:solidFill>
          <a:ln>
            <a:noFill/>
          </a:ln>
        </p:spPr>
        <p:txBody>
          <a:bodyPr vert="horz" wrap="square" lIns="91440" tIns="45720" rIns="91440" bIns="45720" numCol="1" anchor="t" anchorCtr="0" compatLnSpc="1">
            <a:noAutofit/>
          </a:bodyPr>
          <a:lstStyle/>
          <a:p>
            <a:endParaRPr lang="zh-CN" altLang="en-US"/>
          </a:p>
        </p:txBody>
      </p:sp>
      <p:sp>
        <p:nvSpPr>
          <p:cNvPr id="32" name="ValueShape"/>
          <p:cNvSpPr/>
          <p:nvPr/>
        </p:nvSpPr>
        <p:spPr>
          <a:xfrm flipH="1">
            <a:off x="8094997" y="5929371"/>
            <a:ext cx="671315" cy="666350"/>
          </a:xfrm>
          <a:prstGeom prst="arc">
            <a:avLst>
              <a:gd name="adj1" fmla="val 16200000"/>
              <a:gd name="adj2" fmla="val 9404450"/>
            </a:avLst>
          </a:prstGeom>
          <a:blipFill>
            <a:blip r:embed="rId3"/>
            <a:stretch>
              <a:fillRect b="-6744"/>
            </a:stretch>
          </a:blipFill>
          <a:ln w="444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4" name="dislike_250533"/>
          <p:cNvSpPr>
            <a:spLocks noChangeAspect="1"/>
          </p:cNvSpPr>
          <p:nvPr/>
        </p:nvSpPr>
        <p:spPr bwMode="auto">
          <a:xfrm flipH="1" flipV="1">
            <a:off x="3608491" y="6107392"/>
            <a:ext cx="333303" cy="366400"/>
          </a:xfrm>
          <a:custGeom>
            <a:avLst/>
            <a:gdLst>
              <a:gd name="connsiteX0" fmla="*/ 256097 w 551916"/>
              <a:gd name="connsiteY0" fmla="*/ 53392 h 606721"/>
              <a:gd name="connsiteX1" fmla="*/ 86372 w 551916"/>
              <a:gd name="connsiteY1" fmla="*/ 72699 h 606721"/>
              <a:gd name="connsiteX2" fmla="*/ 80053 w 551916"/>
              <a:gd name="connsiteY2" fmla="*/ 107091 h 606721"/>
              <a:gd name="connsiteX3" fmla="*/ 73823 w 551916"/>
              <a:gd name="connsiteY3" fmla="*/ 122110 h 606721"/>
              <a:gd name="connsiteX4" fmla="*/ 54599 w 551916"/>
              <a:gd name="connsiteY4" fmla="*/ 179699 h 606721"/>
              <a:gd name="connsiteX5" fmla="*/ 52285 w 551916"/>
              <a:gd name="connsiteY5" fmla="*/ 194007 h 606721"/>
              <a:gd name="connsiteX6" fmla="*/ 42228 w 551916"/>
              <a:gd name="connsiteY6" fmla="*/ 266258 h 606721"/>
              <a:gd name="connsiteX7" fmla="*/ 40804 w 551916"/>
              <a:gd name="connsiteY7" fmla="*/ 279589 h 606721"/>
              <a:gd name="connsiteX8" fmla="*/ 25406 w 551916"/>
              <a:gd name="connsiteY8" fmla="*/ 329356 h 606721"/>
              <a:gd name="connsiteX9" fmla="*/ 47123 w 551916"/>
              <a:gd name="connsiteY9" fmla="*/ 358595 h 606721"/>
              <a:gd name="connsiteX10" fmla="*/ 154992 w 551916"/>
              <a:gd name="connsiteY10" fmla="*/ 358595 h 606721"/>
              <a:gd name="connsiteX11" fmla="*/ 165316 w 551916"/>
              <a:gd name="connsiteY11" fmla="*/ 363927 h 606721"/>
              <a:gd name="connsiteX12" fmla="*/ 166473 w 551916"/>
              <a:gd name="connsiteY12" fmla="*/ 375480 h 606721"/>
              <a:gd name="connsiteX13" fmla="*/ 163803 w 551916"/>
              <a:gd name="connsiteY13" fmla="*/ 572150 h 606721"/>
              <a:gd name="connsiteX14" fmla="*/ 183472 w 551916"/>
              <a:gd name="connsiteY14" fmla="*/ 581660 h 606721"/>
              <a:gd name="connsiteX15" fmla="*/ 192372 w 551916"/>
              <a:gd name="connsiteY15" fmla="*/ 567174 h 606721"/>
              <a:gd name="connsiteX16" fmla="*/ 378563 w 551916"/>
              <a:gd name="connsiteY16" fmla="*/ 336466 h 606721"/>
              <a:gd name="connsiteX17" fmla="*/ 378563 w 551916"/>
              <a:gd name="connsiteY17" fmla="*/ 71277 h 606721"/>
              <a:gd name="connsiteX18" fmla="*/ 256097 w 551916"/>
              <a:gd name="connsiteY18" fmla="*/ 53392 h 606721"/>
              <a:gd name="connsiteX19" fmla="*/ 480636 w 551916"/>
              <a:gd name="connsiteY19" fmla="*/ 52800 h 606721"/>
              <a:gd name="connsiteX20" fmla="*/ 498049 w 551916"/>
              <a:gd name="connsiteY20" fmla="*/ 52800 h 606721"/>
              <a:gd name="connsiteX21" fmla="*/ 501603 w 551916"/>
              <a:gd name="connsiteY21" fmla="*/ 61599 h 606721"/>
              <a:gd name="connsiteX22" fmla="*/ 498049 w 551916"/>
              <a:gd name="connsiteY22" fmla="*/ 70398 h 606721"/>
              <a:gd name="connsiteX23" fmla="*/ 489254 w 551916"/>
              <a:gd name="connsiteY23" fmla="*/ 73953 h 606721"/>
              <a:gd name="connsiteX24" fmla="*/ 480636 w 551916"/>
              <a:gd name="connsiteY24" fmla="*/ 70398 h 606721"/>
              <a:gd name="connsiteX25" fmla="*/ 479037 w 551916"/>
              <a:gd name="connsiteY25" fmla="*/ 68354 h 606721"/>
              <a:gd name="connsiteX26" fmla="*/ 477882 w 551916"/>
              <a:gd name="connsiteY26" fmla="*/ 66309 h 606721"/>
              <a:gd name="connsiteX27" fmla="*/ 477172 w 551916"/>
              <a:gd name="connsiteY27" fmla="*/ 64087 h 606721"/>
              <a:gd name="connsiteX28" fmla="*/ 476905 w 551916"/>
              <a:gd name="connsiteY28" fmla="*/ 61599 h 606721"/>
              <a:gd name="connsiteX29" fmla="*/ 480636 w 551916"/>
              <a:gd name="connsiteY29" fmla="*/ 52800 h 606721"/>
              <a:gd name="connsiteX30" fmla="*/ 255139 w 551916"/>
              <a:gd name="connsiteY30" fmla="*/ 28348 h 606721"/>
              <a:gd name="connsiteX31" fmla="*/ 393782 w 551916"/>
              <a:gd name="connsiteY31" fmla="*/ 49592 h 606721"/>
              <a:gd name="connsiteX32" fmla="*/ 403305 w 551916"/>
              <a:gd name="connsiteY32" fmla="*/ 61590 h 606721"/>
              <a:gd name="connsiteX33" fmla="*/ 403305 w 551916"/>
              <a:gd name="connsiteY33" fmla="*/ 345975 h 606721"/>
              <a:gd name="connsiteX34" fmla="*/ 393604 w 551916"/>
              <a:gd name="connsiteY34" fmla="*/ 357973 h 606721"/>
              <a:gd name="connsiteX35" fmla="*/ 216848 w 551916"/>
              <a:gd name="connsiteY35" fmla="*/ 567707 h 606721"/>
              <a:gd name="connsiteX36" fmla="*/ 216492 w 551916"/>
              <a:gd name="connsiteY36" fmla="*/ 571528 h 606721"/>
              <a:gd name="connsiteX37" fmla="*/ 189880 w 551916"/>
              <a:gd name="connsiteY37" fmla="*/ 605566 h 606721"/>
              <a:gd name="connsiteX38" fmla="*/ 181781 w 551916"/>
              <a:gd name="connsiteY38" fmla="*/ 606721 h 606721"/>
              <a:gd name="connsiteX39" fmla="*/ 146181 w 551916"/>
              <a:gd name="connsiteY39" fmla="*/ 589747 h 606721"/>
              <a:gd name="connsiteX40" fmla="*/ 137103 w 551916"/>
              <a:gd name="connsiteY40" fmla="*/ 383301 h 606721"/>
              <a:gd name="connsiteX41" fmla="*/ 43563 w 551916"/>
              <a:gd name="connsiteY41" fmla="*/ 383301 h 606721"/>
              <a:gd name="connsiteX42" fmla="*/ 37155 w 551916"/>
              <a:gd name="connsiteY42" fmla="*/ 381434 h 606721"/>
              <a:gd name="connsiteX43" fmla="*/ 1020 w 551916"/>
              <a:gd name="connsiteY43" fmla="*/ 333444 h 606721"/>
              <a:gd name="connsiteX44" fmla="*/ 16951 w 551916"/>
              <a:gd name="connsiteY44" fmla="*/ 270435 h 606721"/>
              <a:gd name="connsiteX45" fmla="*/ 29055 w 551916"/>
              <a:gd name="connsiteY45" fmla="*/ 183076 h 606721"/>
              <a:gd name="connsiteX46" fmla="*/ 36799 w 551916"/>
              <a:gd name="connsiteY46" fmla="*/ 122199 h 606721"/>
              <a:gd name="connsiteX47" fmla="*/ 54065 w 551916"/>
              <a:gd name="connsiteY47" fmla="*/ 105403 h 606721"/>
              <a:gd name="connsiteX48" fmla="*/ 75336 w 551916"/>
              <a:gd name="connsiteY48" fmla="*/ 50481 h 606721"/>
              <a:gd name="connsiteX49" fmla="*/ 177622 w 551916"/>
              <a:gd name="connsiteY49" fmla="*/ 28609 h 606721"/>
              <a:gd name="connsiteX50" fmla="*/ 255139 w 551916"/>
              <a:gd name="connsiteY50" fmla="*/ 28348 h 606721"/>
              <a:gd name="connsiteX51" fmla="*/ 452881 w 551916"/>
              <a:gd name="connsiteY51" fmla="*/ 24707 h 606721"/>
              <a:gd name="connsiteX52" fmla="*/ 452881 w 551916"/>
              <a:gd name="connsiteY52" fmla="*/ 370953 h 606721"/>
              <a:gd name="connsiteX53" fmla="*/ 527179 w 551916"/>
              <a:gd name="connsiteY53" fmla="*/ 370953 h 606721"/>
              <a:gd name="connsiteX54" fmla="*/ 527179 w 551916"/>
              <a:gd name="connsiteY54" fmla="*/ 24707 h 606721"/>
              <a:gd name="connsiteX55" fmla="*/ 440512 w 551916"/>
              <a:gd name="connsiteY55" fmla="*/ 0 h 606721"/>
              <a:gd name="connsiteX56" fmla="*/ 539548 w 551916"/>
              <a:gd name="connsiteY56" fmla="*/ 0 h 606721"/>
              <a:gd name="connsiteX57" fmla="*/ 551916 w 551916"/>
              <a:gd name="connsiteY57" fmla="*/ 12353 h 606721"/>
              <a:gd name="connsiteX58" fmla="*/ 551916 w 551916"/>
              <a:gd name="connsiteY58" fmla="*/ 383307 h 606721"/>
              <a:gd name="connsiteX59" fmla="*/ 539548 w 551916"/>
              <a:gd name="connsiteY59" fmla="*/ 395660 h 606721"/>
              <a:gd name="connsiteX60" fmla="*/ 440512 w 551916"/>
              <a:gd name="connsiteY60" fmla="*/ 395660 h 606721"/>
              <a:gd name="connsiteX61" fmla="*/ 428144 w 551916"/>
              <a:gd name="connsiteY61" fmla="*/ 383307 h 606721"/>
              <a:gd name="connsiteX62" fmla="*/ 428144 w 551916"/>
              <a:gd name="connsiteY62" fmla="*/ 12353 h 606721"/>
              <a:gd name="connsiteX63" fmla="*/ 440512 w 551916"/>
              <a:gd name="connsiteY63" fmla="*/ 0 h 60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51916" h="606721">
                <a:moveTo>
                  <a:pt x="256097" y="53392"/>
                </a:moveTo>
                <a:cubicBezTo>
                  <a:pt x="200983" y="49770"/>
                  <a:pt x="137993" y="52348"/>
                  <a:pt x="86372" y="72699"/>
                </a:cubicBezTo>
                <a:cubicBezTo>
                  <a:pt x="83791" y="74387"/>
                  <a:pt x="72043" y="83185"/>
                  <a:pt x="80053" y="107091"/>
                </a:cubicBezTo>
                <a:cubicBezTo>
                  <a:pt x="82011" y="112957"/>
                  <a:pt x="79341" y="119355"/>
                  <a:pt x="73823" y="122110"/>
                </a:cubicBezTo>
                <a:cubicBezTo>
                  <a:pt x="69996" y="124066"/>
                  <a:pt x="36086" y="142728"/>
                  <a:pt x="54599" y="179699"/>
                </a:cubicBezTo>
                <a:cubicBezTo>
                  <a:pt x="57002" y="184498"/>
                  <a:pt x="56023" y="190185"/>
                  <a:pt x="52285" y="194007"/>
                </a:cubicBezTo>
                <a:cubicBezTo>
                  <a:pt x="51039" y="195251"/>
                  <a:pt x="21935" y="225733"/>
                  <a:pt x="42228" y="266258"/>
                </a:cubicBezTo>
                <a:cubicBezTo>
                  <a:pt x="44364" y="270613"/>
                  <a:pt x="43830" y="275767"/>
                  <a:pt x="40804" y="279589"/>
                </a:cubicBezTo>
                <a:cubicBezTo>
                  <a:pt x="40626" y="279767"/>
                  <a:pt x="20956" y="305006"/>
                  <a:pt x="25406" y="329356"/>
                </a:cubicBezTo>
                <a:cubicBezTo>
                  <a:pt x="27542" y="340732"/>
                  <a:pt x="34573" y="349352"/>
                  <a:pt x="47123" y="358595"/>
                </a:cubicBezTo>
                <a:lnTo>
                  <a:pt x="154992" y="358595"/>
                </a:lnTo>
                <a:cubicBezTo>
                  <a:pt x="159086" y="358595"/>
                  <a:pt x="163002" y="360550"/>
                  <a:pt x="165316" y="363927"/>
                </a:cubicBezTo>
                <a:cubicBezTo>
                  <a:pt x="167630" y="367393"/>
                  <a:pt x="168075" y="371659"/>
                  <a:pt x="166473" y="375480"/>
                </a:cubicBezTo>
                <a:cubicBezTo>
                  <a:pt x="165850" y="376813"/>
                  <a:pt x="108533" y="516962"/>
                  <a:pt x="163803" y="572150"/>
                </a:cubicBezTo>
                <a:cubicBezTo>
                  <a:pt x="168787" y="577038"/>
                  <a:pt x="178488" y="583170"/>
                  <a:pt x="183472" y="581660"/>
                </a:cubicBezTo>
                <a:cubicBezTo>
                  <a:pt x="186765" y="580771"/>
                  <a:pt x="190147" y="575350"/>
                  <a:pt x="192372" y="567174"/>
                </a:cubicBezTo>
                <a:cubicBezTo>
                  <a:pt x="191927" y="546289"/>
                  <a:pt x="192817" y="387567"/>
                  <a:pt x="378563" y="336466"/>
                </a:cubicBezTo>
                <a:lnTo>
                  <a:pt x="378563" y="71277"/>
                </a:lnTo>
                <a:cubicBezTo>
                  <a:pt x="358448" y="66834"/>
                  <a:pt x="311211" y="57013"/>
                  <a:pt x="256097" y="53392"/>
                </a:cubicBezTo>
                <a:close/>
                <a:moveTo>
                  <a:pt x="480636" y="52800"/>
                </a:moveTo>
                <a:cubicBezTo>
                  <a:pt x="485167" y="48267"/>
                  <a:pt x="493430" y="48267"/>
                  <a:pt x="498049" y="52800"/>
                </a:cubicBezTo>
                <a:cubicBezTo>
                  <a:pt x="500359" y="55111"/>
                  <a:pt x="501603" y="58399"/>
                  <a:pt x="501603" y="61599"/>
                </a:cubicBezTo>
                <a:cubicBezTo>
                  <a:pt x="501603" y="64798"/>
                  <a:pt x="500359" y="67998"/>
                  <a:pt x="498049" y="70398"/>
                </a:cubicBezTo>
                <a:cubicBezTo>
                  <a:pt x="495828" y="72620"/>
                  <a:pt x="492630" y="73953"/>
                  <a:pt x="489254" y="73953"/>
                </a:cubicBezTo>
                <a:cubicBezTo>
                  <a:pt x="486056" y="73953"/>
                  <a:pt x="482857" y="72620"/>
                  <a:pt x="480636" y="70398"/>
                </a:cubicBezTo>
                <a:cubicBezTo>
                  <a:pt x="480014" y="69776"/>
                  <a:pt x="479481" y="69154"/>
                  <a:pt x="479037" y="68354"/>
                </a:cubicBezTo>
                <a:cubicBezTo>
                  <a:pt x="478593" y="67731"/>
                  <a:pt x="478238" y="67020"/>
                  <a:pt x="477882" y="66309"/>
                </a:cubicBezTo>
                <a:cubicBezTo>
                  <a:pt x="477527" y="65510"/>
                  <a:pt x="477349" y="64798"/>
                  <a:pt x="477172" y="64087"/>
                </a:cubicBezTo>
                <a:cubicBezTo>
                  <a:pt x="476994" y="63199"/>
                  <a:pt x="476905" y="62488"/>
                  <a:pt x="476905" y="61599"/>
                </a:cubicBezTo>
                <a:cubicBezTo>
                  <a:pt x="476905" y="58399"/>
                  <a:pt x="478238" y="55111"/>
                  <a:pt x="480636" y="52800"/>
                </a:cubicBezTo>
                <a:close/>
                <a:moveTo>
                  <a:pt x="255139" y="28348"/>
                </a:moveTo>
                <a:cubicBezTo>
                  <a:pt x="329426" y="32783"/>
                  <a:pt x="389427" y="48442"/>
                  <a:pt x="393782" y="49592"/>
                </a:cubicBezTo>
                <a:cubicBezTo>
                  <a:pt x="399211" y="51103"/>
                  <a:pt x="403305" y="55991"/>
                  <a:pt x="403305" y="61590"/>
                </a:cubicBezTo>
                <a:lnTo>
                  <a:pt x="403305" y="345975"/>
                </a:lnTo>
                <a:cubicBezTo>
                  <a:pt x="403305" y="351663"/>
                  <a:pt x="399122" y="356551"/>
                  <a:pt x="393604" y="357973"/>
                </a:cubicBezTo>
                <a:cubicBezTo>
                  <a:pt x="207681" y="404363"/>
                  <a:pt x="216759" y="566018"/>
                  <a:pt x="216848" y="567707"/>
                </a:cubicBezTo>
                <a:cubicBezTo>
                  <a:pt x="216937" y="568951"/>
                  <a:pt x="216848" y="570284"/>
                  <a:pt x="216492" y="571528"/>
                </a:cubicBezTo>
                <a:cubicBezTo>
                  <a:pt x="211775" y="590547"/>
                  <a:pt x="202786" y="602011"/>
                  <a:pt x="189880" y="605566"/>
                </a:cubicBezTo>
                <a:cubicBezTo>
                  <a:pt x="187121" y="606365"/>
                  <a:pt x="184451" y="606721"/>
                  <a:pt x="181781" y="606721"/>
                </a:cubicBezTo>
                <a:cubicBezTo>
                  <a:pt x="163803" y="606721"/>
                  <a:pt x="148139" y="591702"/>
                  <a:pt x="146181" y="589747"/>
                </a:cubicBezTo>
                <a:cubicBezTo>
                  <a:pt x="91712" y="535358"/>
                  <a:pt x="122329" y="426581"/>
                  <a:pt x="137103" y="383301"/>
                </a:cubicBezTo>
                <a:lnTo>
                  <a:pt x="43563" y="383301"/>
                </a:lnTo>
                <a:cubicBezTo>
                  <a:pt x="41249" y="383301"/>
                  <a:pt x="39113" y="382590"/>
                  <a:pt x="37155" y="381434"/>
                </a:cubicBezTo>
                <a:cubicBezTo>
                  <a:pt x="16684" y="369170"/>
                  <a:pt x="4491" y="352907"/>
                  <a:pt x="1020" y="333444"/>
                </a:cubicBezTo>
                <a:cubicBezTo>
                  <a:pt x="-3786" y="306872"/>
                  <a:pt x="9564" y="281811"/>
                  <a:pt x="16951" y="270435"/>
                </a:cubicBezTo>
                <a:cubicBezTo>
                  <a:pt x="1821" y="233287"/>
                  <a:pt x="15794" y="200405"/>
                  <a:pt x="29055" y="183076"/>
                </a:cubicBezTo>
                <a:cubicBezTo>
                  <a:pt x="18464" y="155703"/>
                  <a:pt x="27097" y="135086"/>
                  <a:pt x="36799" y="122199"/>
                </a:cubicBezTo>
                <a:cubicBezTo>
                  <a:pt x="42406" y="114645"/>
                  <a:pt x="48903" y="109135"/>
                  <a:pt x="54065" y="105403"/>
                </a:cubicBezTo>
                <a:cubicBezTo>
                  <a:pt x="47479" y="73943"/>
                  <a:pt x="64478" y="55902"/>
                  <a:pt x="75336" y="50481"/>
                </a:cubicBezTo>
                <a:cubicBezTo>
                  <a:pt x="107110" y="37773"/>
                  <a:pt x="142415" y="31235"/>
                  <a:pt x="177622" y="28609"/>
                </a:cubicBezTo>
                <a:cubicBezTo>
                  <a:pt x="204027" y="26640"/>
                  <a:pt x="230377" y="26870"/>
                  <a:pt x="255139" y="28348"/>
                </a:cubicBezTo>
                <a:close/>
                <a:moveTo>
                  <a:pt x="452881" y="24707"/>
                </a:moveTo>
                <a:lnTo>
                  <a:pt x="452881" y="370953"/>
                </a:lnTo>
                <a:lnTo>
                  <a:pt x="527179" y="370953"/>
                </a:lnTo>
                <a:lnTo>
                  <a:pt x="527179" y="24707"/>
                </a:lnTo>
                <a:close/>
                <a:moveTo>
                  <a:pt x="440512" y="0"/>
                </a:moveTo>
                <a:lnTo>
                  <a:pt x="539548" y="0"/>
                </a:lnTo>
                <a:cubicBezTo>
                  <a:pt x="546399" y="0"/>
                  <a:pt x="551916" y="5510"/>
                  <a:pt x="551916" y="12353"/>
                </a:cubicBezTo>
                <a:lnTo>
                  <a:pt x="551916" y="383307"/>
                </a:lnTo>
                <a:cubicBezTo>
                  <a:pt x="551916" y="390150"/>
                  <a:pt x="546399" y="395660"/>
                  <a:pt x="539548" y="395660"/>
                </a:cubicBezTo>
                <a:lnTo>
                  <a:pt x="440512" y="395660"/>
                </a:lnTo>
                <a:cubicBezTo>
                  <a:pt x="433661" y="395660"/>
                  <a:pt x="428144" y="390150"/>
                  <a:pt x="428144" y="383307"/>
                </a:cubicBezTo>
                <a:lnTo>
                  <a:pt x="428144" y="12353"/>
                </a:lnTo>
                <a:cubicBezTo>
                  <a:pt x="428144" y="5510"/>
                  <a:pt x="433661" y="0"/>
                  <a:pt x="440512" y="0"/>
                </a:cubicBezTo>
                <a:close/>
              </a:path>
            </a:pathLst>
          </a:custGeom>
          <a:solidFill>
            <a:schemeClr val="bg1"/>
          </a:solidFill>
          <a:ln>
            <a:noFill/>
          </a:ln>
        </p:spPr>
      </p:sp>
      <p:sp>
        <p:nvSpPr>
          <p:cNvPr id="26" name="written-letter_73473"/>
          <p:cNvSpPr>
            <a:spLocks noChangeAspect="1"/>
          </p:cNvSpPr>
          <p:nvPr/>
        </p:nvSpPr>
        <p:spPr bwMode="auto">
          <a:xfrm>
            <a:off x="5896087" y="6129566"/>
            <a:ext cx="366399" cy="363684"/>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88" h="7841">
                <a:moveTo>
                  <a:pt x="7689" y="2331"/>
                </a:moveTo>
                <a:cubicBezTo>
                  <a:pt x="7681" y="2323"/>
                  <a:pt x="7673" y="2317"/>
                  <a:pt x="7665" y="2312"/>
                </a:cubicBezTo>
                <a:lnTo>
                  <a:pt x="4017" y="27"/>
                </a:lnTo>
                <a:cubicBezTo>
                  <a:pt x="3974" y="0"/>
                  <a:pt x="3917" y="0"/>
                  <a:pt x="3873" y="27"/>
                </a:cubicBezTo>
                <a:lnTo>
                  <a:pt x="223" y="2312"/>
                </a:lnTo>
                <a:cubicBezTo>
                  <a:pt x="215" y="2317"/>
                  <a:pt x="207" y="2323"/>
                  <a:pt x="199" y="2331"/>
                </a:cubicBezTo>
                <a:cubicBezTo>
                  <a:pt x="71" y="2459"/>
                  <a:pt x="0" y="2630"/>
                  <a:pt x="0" y="2809"/>
                </a:cubicBezTo>
                <a:lnTo>
                  <a:pt x="0" y="7161"/>
                </a:lnTo>
                <a:cubicBezTo>
                  <a:pt x="0" y="7537"/>
                  <a:pt x="305" y="7841"/>
                  <a:pt x="680" y="7841"/>
                </a:cubicBezTo>
                <a:lnTo>
                  <a:pt x="7208" y="7841"/>
                </a:lnTo>
                <a:cubicBezTo>
                  <a:pt x="7583" y="7841"/>
                  <a:pt x="7888" y="7537"/>
                  <a:pt x="7888" y="7161"/>
                </a:cubicBezTo>
                <a:lnTo>
                  <a:pt x="7888" y="2809"/>
                </a:lnTo>
                <a:cubicBezTo>
                  <a:pt x="7888" y="2630"/>
                  <a:pt x="7817" y="2459"/>
                  <a:pt x="7689" y="2331"/>
                </a:cubicBezTo>
                <a:close/>
                <a:moveTo>
                  <a:pt x="3944" y="304"/>
                </a:moveTo>
                <a:lnTo>
                  <a:pt x="7371" y="2448"/>
                </a:lnTo>
                <a:lnTo>
                  <a:pt x="3944" y="4926"/>
                </a:lnTo>
                <a:lnTo>
                  <a:pt x="517" y="2448"/>
                </a:lnTo>
                <a:lnTo>
                  <a:pt x="3944" y="304"/>
                </a:lnTo>
                <a:close/>
                <a:moveTo>
                  <a:pt x="7616" y="7161"/>
                </a:moveTo>
                <a:cubicBezTo>
                  <a:pt x="7616" y="7387"/>
                  <a:pt x="7434" y="7569"/>
                  <a:pt x="7208" y="7569"/>
                </a:cubicBezTo>
                <a:lnTo>
                  <a:pt x="6667" y="7569"/>
                </a:lnTo>
                <a:lnTo>
                  <a:pt x="5364" y="5225"/>
                </a:lnTo>
                <a:cubicBezTo>
                  <a:pt x="5345" y="5192"/>
                  <a:pt x="5304" y="5181"/>
                  <a:pt x="5271" y="5198"/>
                </a:cubicBezTo>
                <a:cubicBezTo>
                  <a:pt x="5239" y="5217"/>
                  <a:pt x="5228" y="5257"/>
                  <a:pt x="5244" y="5290"/>
                </a:cubicBezTo>
                <a:lnTo>
                  <a:pt x="6509" y="7569"/>
                </a:lnTo>
                <a:lnTo>
                  <a:pt x="1376" y="7569"/>
                </a:lnTo>
                <a:lnTo>
                  <a:pt x="2641" y="5290"/>
                </a:lnTo>
                <a:cubicBezTo>
                  <a:pt x="2660" y="5257"/>
                  <a:pt x="2647" y="5217"/>
                  <a:pt x="2614" y="5198"/>
                </a:cubicBezTo>
                <a:cubicBezTo>
                  <a:pt x="2581" y="5179"/>
                  <a:pt x="2540" y="5192"/>
                  <a:pt x="2521" y="5225"/>
                </a:cubicBezTo>
                <a:lnTo>
                  <a:pt x="1221" y="7569"/>
                </a:lnTo>
                <a:lnTo>
                  <a:pt x="680" y="7569"/>
                </a:lnTo>
                <a:cubicBezTo>
                  <a:pt x="454" y="7569"/>
                  <a:pt x="272" y="7387"/>
                  <a:pt x="272" y="7161"/>
                </a:cubicBezTo>
                <a:lnTo>
                  <a:pt x="272" y="2809"/>
                </a:lnTo>
                <a:cubicBezTo>
                  <a:pt x="272" y="2747"/>
                  <a:pt x="286" y="2687"/>
                  <a:pt x="313" y="2633"/>
                </a:cubicBezTo>
                <a:cubicBezTo>
                  <a:pt x="318" y="2638"/>
                  <a:pt x="324" y="2644"/>
                  <a:pt x="329" y="2646"/>
                </a:cubicBezTo>
                <a:lnTo>
                  <a:pt x="3865" y="5203"/>
                </a:lnTo>
                <a:cubicBezTo>
                  <a:pt x="3890" y="5219"/>
                  <a:pt x="3917" y="5228"/>
                  <a:pt x="3944" y="5228"/>
                </a:cubicBezTo>
                <a:cubicBezTo>
                  <a:pt x="3971" y="5228"/>
                  <a:pt x="4001" y="5219"/>
                  <a:pt x="4023" y="5203"/>
                </a:cubicBezTo>
                <a:lnTo>
                  <a:pt x="7559" y="2646"/>
                </a:lnTo>
                <a:cubicBezTo>
                  <a:pt x="7564" y="2641"/>
                  <a:pt x="7570" y="2638"/>
                  <a:pt x="7575" y="2633"/>
                </a:cubicBezTo>
                <a:cubicBezTo>
                  <a:pt x="7602" y="2687"/>
                  <a:pt x="7616" y="2747"/>
                  <a:pt x="7616" y="2809"/>
                </a:cubicBezTo>
                <a:lnTo>
                  <a:pt x="7616" y="7161"/>
                </a:lnTo>
                <a:close/>
              </a:path>
            </a:pathLst>
          </a:custGeom>
          <a:solidFill>
            <a:schemeClr val="bg1"/>
          </a:solidFill>
          <a:ln>
            <a:noFill/>
          </a:ln>
        </p:spPr>
        <p:txBody>
          <a:bodyPr/>
          <a:lstStyle/>
          <a:p>
            <a:endParaRPr lang="zh-CN" altLang="en-US"/>
          </a:p>
        </p:txBody>
      </p:sp>
      <p:sp>
        <p:nvSpPr>
          <p:cNvPr id="25" name="at-symbol_74642"/>
          <p:cNvSpPr>
            <a:spLocks noChangeAspect="1"/>
          </p:cNvSpPr>
          <p:nvPr/>
        </p:nvSpPr>
        <p:spPr bwMode="auto">
          <a:xfrm>
            <a:off x="8247223" y="6126047"/>
            <a:ext cx="412411" cy="370477"/>
          </a:xfrm>
          <a:custGeom>
            <a:avLst/>
            <a:gdLst>
              <a:gd name="T0" fmla="*/ 1405 w 2529"/>
              <a:gd name="T1" fmla="*/ 2275 h 2275"/>
              <a:gd name="T2" fmla="*/ 1195 w 2529"/>
              <a:gd name="T3" fmla="*/ 2275 h 2275"/>
              <a:gd name="T4" fmla="*/ 1161 w 2529"/>
              <a:gd name="T5" fmla="*/ 2241 h 2275"/>
              <a:gd name="T6" fmla="*/ 1161 w 2529"/>
              <a:gd name="T7" fmla="*/ 1083 h 2275"/>
              <a:gd name="T8" fmla="*/ 638 w 2529"/>
              <a:gd name="T9" fmla="*/ 1083 h 2275"/>
              <a:gd name="T10" fmla="*/ 614 w 2529"/>
              <a:gd name="T11" fmla="*/ 1073 h 2275"/>
              <a:gd name="T12" fmla="*/ 451 w 2529"/>
              <a:gd name="T13" fmla="*/ 907 h 2275"/>
              <a:gd name="T14" fmla="*/ 451 w 2529"/>
              <a:gd name="T15" fmla="*/ 860 h 2275"/>
              <a:gd name="T16" fmla="*/ 614 w 2529"/>
              <a:gd name="T17" fmla="*/ 694 h 2275"/>
              <a:gd name="T18" fmla="*/ 646 w 2529"/>
              <a:gd name="T19" fmla="*/ 685 h 2275"/>
              <a:gd name="T20" fmla="*/ 1161 w 2529"/>
              <a:gd name="T21" fmla="*/ 685 h 2275"/>
              <a:gd name="T22" fmla="*/ 1161 w 2529"/>
              <a:gd name="T23" fmla="*/ 592 h 2275"/>
              <a:gd name="T24" fmla="*/ 296 w 2529"/>
              <a:gd name="T25" fmla="*/ 592 h 2275"/>
              <a:gd name="T26" fmla="*/ 273 w 2529"/>
              <a:gd name="T27" fmla="*/ 583 h 2275"/>
              <a:gd name="T28" fmla="*/ 11 w 2529"/>
              <a:gd name="T29" fmla="*/ 338 h 2275"/>
              <a:gd name="T30" fmla="*/ 0 w 2529"/>
              <a:gd name="T31" fmla="*/ 314 h 2275"/>
              <a:gd name="T32" fmla="*/ 11 w 2529"/>
              <a:gd name="T33" fmla="*/ 290 h 2275"/>
              <a:gd name="T34" fmla="*/ 273 w 2529"/>
              <a:gd name="T35" fmla="*/ 45 h 2275"/>
              <a:gd name="T36" fmla="*/ 306 w 2529"/>
              <a:gd name="T37" fmla="*/ 37 h 2275"/>
              <a:gd name="T38" fmla="*/ 1161 w 2529"/>
              <a:gd name="T39" fmla="*/ 37 h 2275"/>
              <a:gd name="T40" fmla="*/ 1161 w 2529"/>
              <a:gd name="T41" fmla="*/ 33 h 2275"/>
              <a:gd name="T42" fmla="*/ 1195 w 2529"/>
              <a:gd name="T43" fmla="*/ 0 h 2275"/>
              <a:gd name="T44" fmla="*/ 1405 w 2529"/>
              <a:gd name="T45" fmla="*/ 0 h 2275"/>
              <a:gd name="T46" fmla="*/ 1438 w 2529"/>
              <a:gd name="T47" fmla="*/ 33 h 2275"/>
              <a:gd name="T48" fmla="*/ 1438 w 2529"/>
              <a:gd name="T49" fmla="*/ 239 h 2275"/>
              <a:gd name="T50" fmla="*/ 2304 w 2529"/>
              <a:gd name="T51" fmla="*/ 239 h 2275"/>
              <a:gd name="T52" fmla="*/ 2330 w 2529"/>
              <a:gd name="T53" fmla="*/ 252 h 2275"/>
              <a:gd name="T54" fmla="*/ 2519 w 2529"/>
              <a:gd name="T55" fmla="*/ 497 h 2275"/>
              <a:gd name="T56" fmla="*/ 2519 w 2529"/>
              <a:gd name="T57" fmla="*/ 537 h 2275"/>
              <a:gd name="T58" fmla="*/ 2330 w 2529"/>
              <a:gd name="T59" fmla="*/ 782 h 2275"/>
              <a:gd name="T60" fmla="*/ 2294 w 2529"/>
              <a:gd name="T61" fmla="*/ 794 h 2275"/>
              <a:gd name="T62" fmla="*/ 1438 w 2529"/>
              <a:gd name="T63" fmla="*/ 794 h 2275"/>
              <a:gd name="T64" fmla="*/ 1438 w 2529"/>
              <a:gd name="T65" fmla="*/ 2241 h 2275"/>
              <a:gd name="T66" fmla="*/ 1405 w 2529"/>
              <a:gd name="T67" fmla="*/ 2275 h 2275"/>
              <a:gd name="T68" fmla="*/ 1228 w 2529"/>
              <a:gd name="T69" fmla="*/ 2208 h 2275"/>
              <a:gd name="T70" fmla="*/ 1371 w 2529"/>
              <a:gd name="T71" fmla="*/ 2208 h 2275"/>
              <a:gd name="T72" fmla="*/ 1371 w 2529"/>
              <a:gd name="T73" fmla="*/ 66 h 2275"/>
              <a:gd name="T74" fmla="*/ 1228 w 2529"/>
              <a:gd name="T75" fmla="*/ 66 h 2275"/>
              <a:gd name="T76" fmla="*/ 1228 w 2529"/>
              <a:gd name="T77" fmla="*/ 2208 h 2275"/>
              <a:gd name="T78" fmla="*/ 652 w 2529"/>
              <a:gd name="T79" fmla="*/ 1017 h 2275"/>
              <a:gd name="T80" fmla="*/ 1161 w 2529"/>
              <a:gd name="T81" fmla="*/ 1017 h 2275"/>
              <a:gd name="T82" fmla="*/ 1161 w 2529"/>
              <a:gd name="T83" fmla="*/ 752 h 2275"/>
              <a:gd name="T84" fmla="*/ 651 w 2529"/>
              <a:gd name="T85" fmla="*/ 752 h 2275"/>
              <a:gd name="T86" fmla="*/ 521 w 2529"/>
              <a:gd name="T87" fmla="*/ 884 h 2275"/>
              <a:gd name="T88" fmla="*/ 652 w 2529"/>
              <a:gd name="T89" fmla="*/ 1017 h 2275"/>
              <a:gd name="T90" fmla="*/ 1438 w 2529"/>
              <a:gd name="T91" fmla="*/ 727 h 2275"/>
              <a:gd name="T92" fmla="*/ 2288 w 2529"/>
              <a:gd name="T93" fmla="*/ 727 h 2275"/>
              <a:gd name="T94" fmla="*/ 2451 w 2529"/>
              <a:gd name="T95" fmla="*/ 517 h 2275"/>
              <a:gd name="T96" fmla="*/ 2287 w 2529"/>
              <a:gd name="T97" fmla="*/ 305 h 2275"/>
              <a:gd name="T98" fmla="*/ 1438 w 2529"/>
              <a:gd name="T99" fmla="*/ 305 h 2275"/>
              <a:gd name="T100" fmla="*/ 1438 w 2529"/>
              <a:gd name="T101" fmla="*/ 727 h 2275"/>
              <a:gd name="T102" fmla="*/ 309 w 2529"/>
              <a:gd name="T103" fmla="*/ 526 h 2275"/>
              <a:gd name="T104" fmla="*/ 1161 w 2529"/>
              <a:gd name="T105" fmla="*/ 526 h 2275"/>
              <a:gd name="T106" fmla="*/ 1161 w 2529"/>
              <a:gd name="T107" fmla="*/ 104 h 2275"/>
              <a:gd name="T108" fmla="*/ 307 w 2529"/>
              <a:gd name="T109" fmla="*/ 104 h 2275"/>
              <a:gd name="T110" fmla="*/ 82 w 2529"/>
              <a:gd name="T111" fmla="*/ 314 h 2275"/>
              <a:gd name="T112" fmla="*/ 309 w 2529"/>
              <a:gd name="T113" fmla="*/ 526 h 2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9" h="2275">
                <a:moveTo>
                  <a:pt x="1405" y="2275"/>
                </a:moveTo>
                <a:lnTo>
                  <a:pt x="1195" y="2275"/>
                </a:lnTo>
                <a:cubicBezTo>
                  <a:pt x="1176" y="2275"/>
                  <a:pt x="1161" y="2260"/>
                  <a:pt x="1161" y="2241"/>
                </a:cubicBezTo>
                <a:lnTo>
                  <a:pt x="1161" y="1083"/>
                </a:lnTo>
                <a:lnTo>
                  <a:pt x="638" y="1083"/>
                </a:lnTo>
                <a:cubicBezTo>
                  <a:pt x="629" y="1083"/>
                  <a:pt x="620" y="1080"/>
                  <a:pt x="614" y="1073"/>
                </a:cubicBezTo>
                <a:lnTo>
                  <a:pt x="451" y="907"/>
                </a:lnTo>
                <a:cubicBezTo>
                  <a:pt x="438" y="894"/>
                  <a:pt x="438" y="873"/>
                  <a:pt x="451" y="860"/>
                </a:cubicBezTo>
                <a:lnTo>
                  <a:pt x="614" y="694"/>
                </a:lnTo>
                <a:cubicBezTo>
                  <a:pt x="622" y="686"/>
                  <a:pt x="634" y="682"/>
                  <a:pt x="646" y="685"/>
                </a:cubicBezTo>
                <a:lnTo>
                  <a:pt x="1161" y="685"/>
                </a:lnTo>
                <a:lnTo>
                  <a:pt x="1161" y="592"/>
                </a:lnTo>
                <a:lnTo>
                  <a:pt x="296" y="592"/>
                </a:lnTo>
                <a:cubicBezTo>
                  <a:pt x="287" y="592"/>
                  <a:pt x="279" y="589"/>
                  <a:pt x="273" y="583"/>
                </a:cubicBezTo>
                <a:lnTo>
                  <a:pt x="11" y="338"/>
                </a:lnTo>
                <a:cubicBezTo>
                  <a:pt x="4" y="332"/>
                  <a:pt x="0" y="323"/>
                  <a:pt x="0" y="314"/>
                </a:cubicBezTo>
                <a:cubicBezTo>
                  <a:pt x="0" y="305"/>
                  <a:pt x="4" y="296"/>
                  <a:pt x="11" y="290"/>
                </a:cubicBezTo>
                <a:lnTo>
                  <a:pt x="273" y="45"/>
                </a:lnTo>
                <a:cubicBezTo>
                  <a:pt x="282" y="36"/>
                  <a:pt x="294" y="34"/>
                  <a:pt x="306" y="37"/>
                </a:cubicBezTo>
                <a:lnTo>
                  <a:pt x="1161" y="37"/>
                </a:lnTo>
                <a:lnTo>
                  <a:pt x="1161" y="33"/>
                </a:lnTo>
                <a:cubicBezTo>
                  <a:pt x="1161" y="15"/>
                  <a:pt x="1176" y="0"/>
                  <a:pt x="1195" y="0"/>
                </a:cubicBezTo>
                <a:lnTo>
                  <a:pt x="1405" y="0"/>
                </a:lnTo>
                <a:cubicBezTo>
                  <a:pt x="1423" y="0"/>
                  <a:pt x="1438" y="15"/>
                  <a:pt x="1438" y="33"/>
                </a:cubicBezTo>
                <a:lnTo>
                  <a:pt x="1438" y="239"/>
                </a:lnTo>
                <a:lnTo>
                  <a:pt x="2304" y="239"/>
                </a:lnTo>
                <a:cubicBezTo>
                  <a:pt x="2314" y="239"/>
                  <a:pt x="2324" y="243"/>
                  <a:pt x="2330" y="252"/>
                </a:cubicBezTo>
                <a:lnTo>
                  <a:pt x="2519" y="497"/>
                </a:lnTo>
                <a:cubicBezTo>
                  <a:pt x="2529" y="509"/>
                  <a:pt x="2529" y="525"/>
                  <a:pt x="2519" y="537"/>
                </a:cubicBezTo>
                <a:lnTo>
                  <a:pt x="2330" y="782"/>
                </a:lnTo>
                <a:cubicBezTo>
                  <a:pt x="2322" y="793"/>
                  <a:pt x="2307" y="798"/>
                  <a:pt x="2294" y="794"/>
                </a:cubicBezTo>
                <a:lnTo>
                  <a:pt x="1438" y="794"/>
                </a:lnTo>
                <a:lnTo>
                  <a:pt x="1438" y="2241"/>
                </a:lnTo>
                <a:cubicBezTo>
                  <a:pt x="1438" y="2260"/>
                  <a:pt x="1423" y="2275"/>
                  <a:pt x="1405" y="2275"/>
                </a:cubicBezTo>
                <a:close/>
                <a:moveTo>
                  <a:pt x="1228" y="2208"/>
                </a:moveTo>
                <a:lnTo>
                  <a:pt x="1371" y="2208"/>
                </a:lnTo>
                <a:lnTo>
                  <a:pt x="1371" y="66"/>
                </a:lnTo>
                <a:lnTo>
                  <a:pt x="1228" y="66"/>
                </a:lnTo>
                <a:lnTo>
                  <a:pt x="1228" y="2208"/>
                </a:lnTo>
                <a:close/>
                <a:moveTo>
                  <a:pt x="652" y="1017"/>
                </a:moveTo>
                <a:lnTo>
                  <a:pt x="1161" y="1017"/>
                </a:lnTo>
                <a:lnTo>
                  <a:pt x="1161" y="752"/>
                </a:lnTo>
                <a:lnTo>
                  <a:pt x="651" y="752"/>
                </a:lnTo>
                <a:lnTo>
                  <a:pt x="521" y="884"/>
                </a:lnTo>
                <a:lnTo>
                  <a:pt x="652" y="1017"/>
                </a:lnTo>
                <a:close/>
                <a:moveTo>
                  <a:pt x="1438" y="727"/>
                </a:moveTo>
                <a:lnTo>
                  <a:pt x="2288" y="727"/>
                </a:lnTo>
                <a:lnTo>
                  <a:pt x="2451" y="517"/>
                </a:lnTo>
                <a:lnTo>
                  <a:pt x="2287" y="305"/>
                </a:lnTo>
                <a:lnTo>
                  <a:pt x="1438" y="305"/>
                </a:lnTo>
                <a:lnTo>
                  <a:pt x="1438" y="727"/>
                </a:lnTo>
                <a:close/>
                <a:moveTo>
                  <a:pt x="309" y="526"/>
                </a:moveTo>
                <a:lnTo>
                  <a:pt x="1161" y="526"/>
                </a:lnTo>
                <a:lnTo>
                  <a:pt x="1161" y="104"/>
                </a:lnTo>
                <a:lnTo>
                  <a:pt x="307" y="104"/>
                </a:lnTo>
                <a:lnTo>
                  <a:pt x="82" y="314"/>
                </a:lnTo>
                <a:lnTo>
                  <a:pt x="309" y="52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37"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anim calcmode="lin" valueType="num">
                                      <p:cBhvr>
                                        <p:cTn id="14" dur="750" fill="hold"/>
                                        <p:tgtEl>
                                          <p:spTgt spid="24"/>
                                        </p:tgtEl>
                                        <p:attrNameLst>
                                          <p:attrName>ppt_x</p:attrName>
                                        </p:attrNameLst>
                                      </p:cBhvr>
                                      <p:tavLst>
                                        <p:tav tm="0">
                                          <p:val>
                                            <p:strVal val="#ppt_x"/>
                                          </p:val>
                                        </p:tav>
                                        <p:tav tm="100000">
                                          <p:val>
                                            <p:strVal val="#ppt_x"/>
                                          </p:val>
                                        </p:tav>
                                      </p:tavLst>
                                    </p:anim>
                                    <p:anim calcmode="lin" valueType="num">
                                      <p:cBhvr>
                                        <p:cTn id="15" dur="675" decel="100000" fill="hold"/>
                                        <p:tgtEl>
                                          <p:spTgt spid="24"/>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750"/>
                                        <p:tgtEl>
                                          <p:spTgt spid="26"/>
                                        </p:tgtEl>
                                      </p:cBhvr>
                                    </p:animEffect>
                                    <p:anim calcmode="lin" valueType="num">
                                      <p:cBhvr>
                                        <p:cTn id="20" dur="750" fill="hold"/>
                                        <p:tgtEl>
                                          <p:spTgt spid="26"/>
                                        </p:tgtEl>
                                        <p:attrNameLst>
                                          <p:attrName>ppt_x</p:attrName>
                                        </p:attrNameLst>
                                      </p:cBhvr>
                                      <p:tavLst>
                                        <p:tav tm="0">
                                          <p:val>
                                            <p:strVal val="#ppt_x"/>
                                          </p:val>
                                        </p:tav>
                                        <p:tav tm="100000">
                                          <p:val>
                                            <p:strVal val="#ppt_x"/>
                                          </p:val>
                                        </p:tav>
                                      </p:tavLst>
                                    </p:anim>
                                    <p:anim calcmode="lin" valueType="num">
                                      <p:cBhvr>
                                        <p:cTn id="21" dur="675" decel="100000" fill="hold"/>
                                        <p:tgtEl>
                                          <p:spTgt spid="26"/>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750"/>
                                        <p:tgtEl>
                                          <p:spTgt spid="25"/>
                                        </p:tgtEl>
                                      </p:cBhvr>
                                    </p:animEffect>
                                    <p:anim calcmode="lin" valueType="num">
                                      <p:cBhvr>
                                        <p:cTn id="26" dur="750" fill="hold"/>
                                        <p:tgtEl>
                                          <p:spTgt spid="25"/>
                                        </p:tgtEl>
                                        <p:attrNameLst>
                                          <p:attrName>ppt_x</p:attrName>
                                        </p:attrNameLst>
                                      </p:cBhvr>
                                      <p:tavLst>
                                        <p:tav tm="0">
                                          <p:val>
                                            <p:strVal val="#ppt_x"/>
                                          </p:val>
                                        </p:tav>
                                        <p:tav tm="100000">
                                          <p:val>
                                            <p:strVal val="#ppt_x"/>
                                          </p:val>
                                        </p:tav>
                                      </p:tavLst>
                                    </p:anim>
                                    <p:anim calcmode="lin" valueType="num">
                                      <p:cBhvr>
                                        <p:cTn id="27" dur="675" decel="100000" fill="hold"/>
                                        <p:tgtEl>
                                          <p:spTgt spid="25"/>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8000" b="-8000"/>
          </a:stretch>
        </a:blipFill>
        <a:effectLst/>
      </p:bgPr>
    </p:bg>
    <p:spTree>
      <p:nvGrpSpPr>
        <p:cNvPr id="1" name=""/>
        <p:cNvGrpSpPr/>
        <p:nvPr/>
      </p:nvGrpSpPr>
      <p:grpSpPr>
        <a:xfrm>
          <a:off x="0" y="0"/>
          <a:ext cx="0" cy="0"/>
          <a:chOff x="0" y="0"/>
          <a:chExt cx="0" cy="0"/>
        </a:xfrm>
      </p:grpSpPr>
      <p:sp>
        <p:nvSpPr>
          <p:cNvPr id="2" name="矩形 1"/>
          <p:cNvSpPr/>
          <p:nvPr/>
        </p:nvSpPr>
        <p:spPr>
          <a:xfrm>
            <a:off x="730180" y="514978"/>
            <a:ext cx="10731640" cy="5828044"/>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447611" y="3094892"/>
            <a:ext cx="2682910" cy="1547446"/>
          </a:xfrm>
          <a:prstGeom prst="rect">
            <a:avLst/>
          </a:prstGeom>
          <a:blipFill>
            <a:blip r:embed="rId2"/>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182059" y="3094892"/>
            <a:ext cx="2682910" cy="1547446"/>
          </a:xfrm>
          <a:prstGeom prst="rect">
            <a:avLst/>
          </a:prstGeom>
          <a:blipFill>
            <a:blip r:embed="rId3"/>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30067" y="2754922"/>
            <a:ext cx="3331866" cy="1987900"/>
          </a:xfrm>
          <a:prstGeom prst="rect">
            <a:avLst/>
          </a:prstGeom>
          <a:blipFill>
            <a:blip r:embed="rId4"/>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928229" y="3241976"/>
            <a:ext cx="6608521" cy="11908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839914" y="5229876"/>
            <a:ext cx="6785150" cy="461665"/>
          </a:xfrm>
          <a:prstGeom prst="rect">
            <a:avLst/>
          </a:prstGeom>
          <a:noFill/>
        </p:spPr>
        <p:txBody>
          <a:bodyPr wrap="square" rtlCol="0">
            <a:spAutoFit/>
          </a:bodyPr>
          <a:lstStyle/>
          <a:p>
            <a:pPr algn="ctr"/>
            <a:r>
              <a:rPr lang="en-US" altLang="zh-CN" sz="1200" spc="3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a:t>
            </a:r>
            <a:endParaRPr lang="en-US" altLang="zh-CN" sz="1200" spc="300" dirty="0">
              <a:solidFill>
                <a:schemeClr val="bg1"/>
              </a:solidFill>
              <a:latin typeface="思源黑体 CN Light" panose="020B0300000000000000" pitchFamily="34" charset="-122"/>
              <a:ea typeface="思源黑体 CN Light" panose="020B0300000000000000" pitchFamily="34" charset="-122"/>
            </a:endParaRPr>
          </a:p>
          <a:p>
            <a:pPr algn="ctr"/>
            <a:r>
              <a:rPr lang="en-US" altLang="zh-CN" sz="1200" spc="300" dirty="0">
                <a:solidFill>
                  <a:schemeClr val="bg1"/>
                </a:solidFill>
                <a:latin typeface="思源黑体 CN Light" panose="020B0300000000000000" pitchFamily="34" charset="-122"/>
                <a:ea typeface="思源黑体 CN Light" panose="020B0300000000000000" pitchFamily="34" charset="-122"/>
              </a:rPr>
              <a:t>You can add your text here. </a:t>
            </a:r>
            <a:endParaRPr lang="en-US" altLang="zh-CN" sz="1200" spc="300" dirty="0">
              <a:solidFill>
                <a:schemeClr val="bg1"/>
              </a:solidFill>
              <a:latin typeface="思源黑体 CN Normal" panose="020B0400000000000000" pitchFamily="34" charset="-122"/>
              <a:ea typeface="思源黑体 CN Normal" panose="020B0400000000000000" pitchFamily="34" charset="-122"/>
            </a:endParaRPr>
          </a:p>
        </p:txBody>
      </p:sp>
      <p:sp>
        <p:nvSpPr>
          <p:cNvPr id="9" name="箭头: V 形 8"/>
          <p:cNvSpPr/>
          <p:nvPr/>
        </p:nvSpPr>
        <p:spPr>
          <a:xfrm>
            <a:off x="10590948" y="3623886"/>
            <a:ext cx="251223" cy="375357"/>
          </a:xfrm>
          <a:prstGeom prst="chevron">
            <a:avLst>
              <a:gd name="adj" fmla="val 57274"/>
            </a:avLst>
          </a:prstGeom>
          <a:solidFill>
            <a:schemeClr val="bg1">
              <a:alpha val="6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13"/>
          <p:cNvSpPr/>
          <p:nvPr/>
        </p:nvSpPr>
        <p:spPr>
          <a:xfrm>
            <a:off x="1269488" y="3518426"/>
            <a:ext cx="97134" cy="79047"/>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1324708 h 1406770"/>
              <a:gd name="connsiteX1-3" fmla="*/ 0 w 644769"/>
              <a:gd name="connsiteY1-4" fmla="*/ 0 h 1406770"/>
              <a:gd name="connsiteX2-5" fmla="*/ 568569 w 644769"/>
              <a:gd name="connsiteY2-6" fmla="*/ 1242646 h 1406770"/>
              <a:gd name="connsiteX3-7" fmla="*/ 644769 w 644769"/>
              <a:gd name="connsiteY3-8" fmla="*/ 1324708 h 1406770"/>
              <a:gd name="connsiteX4-9" fmla="*/ 568569 w 644769"/>
              <a:gd name="connsiteY4-10" fmla="*/ 1406770 h 1406770"/>
              <a:gd name="connsiteX5" fmla="*/ 492369 w 644769"/>
              <a:gd name="connsiteY5" fmla="*/ 1324708 h 1406770"/>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1269488" y="3808320"/>
            <a:ext cx="97134" cy="79047"/>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solidFill>
            <a:schemeClr val="bg1"/>
          </a:solid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2" name="任意多边形: 形状 11"/>
          <p:cNvSpPr/>
          <p:nvPr/>
        </p:nvSpPr>
        <p:spPr>
          <a:xfrm>
            <a:off x="1269488" y="4097231"/>
            <a:ext cx="97134" cy="79047"/>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3" name="文本框 12"/>
          <p:cNvSpPr txBox="1"/>
          <p:nvPr/>
        </p:nvSpPr>
        <p:spPr>
          <a:xfrm>
            <a:off x="3962399" y="1100416"/>
            <a:ext cx="4267201" cy="923330"/>
          </a:xfrm>
          <a:prstGeom prst="rect">
            <a:avLst/>
          </a:prstGeom>
          <a:noFill/>
        </p:spPr>
        <p:txBody>
          <a:bodyPr wrap="square" rtlCol="0">
            <a:spAutoFit/>
          </a:bodyPr>
          <a:lstStyle/>
          <a:p>
            <a:pPr algn="dist"/>
            <a:r>
              <a:rPr lang="en-US" altLang="zh-CN" sz="5400" dirty="0">
                <a:solidFill>
                  <a:schemeClr val="bg1"/>
                </a:solidFill>
                <a:latin typeface="思源黑体 CN Heavy" panose="020B0A00000000000000" pitchFamily="34" charset="-122"/>
                <a:ea typeface="思源黑体 CN Heavy" panose="020B0A00000000000000" pitchFamily="34" charset="-122"/>
              </a:rPr>
              <a:t>PICS</a:t>
            </a:r>
            <a:endParaRPr lang="zh-CN" altLang="en-US" sz="5400" dirty="0">
              <a:solidFill>
                <a:schemeClr val="bg1"/>
              </a:solidFill>
              <a:latin typeface="思源黑体 CN Heavy" panose="020B0A00000000000000" pitchFamily="34" charset="-122"/>
              <a:ea typeface="思源黑体 CN Heavy" panose="020B0A00000000000000" pitchFamily="34" charset="-122"/>
            </a:endParaRPr>
          </a:p>
        </p:txBody>
      </p:sp>
      <p:sp>
        <p:nvSpPr>
          <p:cNvPr id="14" name="文本框 13"/>
          <p:cNvSpPr txBox="1"/>
          <p:nvPr/>
        </p:nvSpPr>
        <p:spPr>
          <a:xfrm>
            <a:off x="5028240" y="2112767"/>
            <a:ext cx="2135518" cy="338554"/>
          </a:xfrm>
          <a:prstGeom prst="rect">
            <a:avLst/>
          </a:prstGeom>
          <a:noFill/>
        </p:spPr>
        <p:txBody>
          <a:bodyPr wrap="square" rtlCol="0">
            <a:spAutoFit/>
          </a:bodyPr>
          <a:lstStyle/>
          <a:p>
            <a:pPr algn="dist"/>
            <a:r>
              <a:rPr lang="en-US" altLang="zh-CN" sz="1600" dirty="0">
                <a:solidFill>
                  <a:schemeClr val="bg1"/>
                </a:solidFill>
                <a:latin typeface="思源黑体 CN ExtraLight" panose="020B0200000000000000" pitchFamily="34" charset="-122"/>
                <a:ea typeface="思源黑体 CN ExtraLight" panose="020B0200000000000000" pitchFamily="34" charset="-122"/>
              </a:rPr>
              <a:t>ART AND LIFE</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50"/>
                                        <p:tgtEl>
                                          <p:spTgt spid="8"/>
                                        </p:tgtEl>
                                      </p:cBhvr>
                                    </p:animEffect>
                                    <p:anim calcmode="lin" valueType="num">
                                      <p:cBhvr>
                                        <p:cTn id="19" dur="750" fill="hold"/>
                                        <p:tgtEl>
                                          <p:spTgt spid="8"/>
                                        </p:tgtEl>
                                        <p:attrNameLst>
                                          <p:attrName>ppt_x</p:attrName>
                                        </p:attrNameLst>
                                      </p:cBhvr>
                                      <p:tavLst>
                                        <p:tav tm="0">
                                          <p:val>
                                            <p:strVal val="#ppt_x"/>
                                          </p:val>
                                        </p:tav>
                                        <p:tav tm="100000">
                                          <p:val>
                                            <p:strVal val="#ppt_x"/>
                                          </p:val>
                                        </p:tav>
                                      </p:tavLst>
                                    </p:anim>
                                    <p:anim calcmode="lin" valueType="num">
                                      <p:cBhvr>
                                        <p:cTn id="20"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sp>
        <p:nvSpPr>
          <p:cNvPr id="20" name="矩形 19"/>
          <p:cNvSpPr/>
          <p:nvPr/>
        </p:nvSpPr>
        <p:spPr>
          <a:xfrm>
            <a:off x="0" y="0"/>
            <a:ext cx="1277811"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515815" y="1242647"/>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1324708 h 1406770"/>
              <a:gd name="connsiteX1-3" fmla="*/ 0 w 644769"/>
              <a:gd name="connsiteY1-4" fmla="*/ 0 h 1406770"/>
              <a:gd name="connsiteX2-5" fmla="*/ 568569 w 644769"/>
              <a:gd name="connsiteY2-6" fmla="*/ 1242646 h 1406770"/>
              <a:gd name="connsiteX3-7" fmla="*/ 644769 w 644769"/>
              <a:gd name="connsiteY3-8" fmla="*/ 1324708 h 1406770"/>
              <a:gd name="connsiteX4-9" fmla="*/ 568569 w 644769"/>
              <a:gd name="connsiteY4-10" fmla="*/ 1406770 h 1406770"/>
              <a:gd name="connsiteX5" fmla="*/ 492369 w 644769"/>
              <a:gd name="connsiteY5" fmla="*/ 1324708 h 1406770"/>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515815" y="2089052"/>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9" name="任意多边形: 形状 18"/>
          <p:cNvSpPr/>
          <p:nvPr/>
        </p:nvSpPr>
        <p:spPr>
          <a:xfrm>
            <a:off x="515815" y="2935458"/>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1" name="任意多边形: 形状 20"/>
          <p:cNvSpPr/>
          <p:nvPr/>
        </p:nvSpPr>
        <p:spPr>
          <a:xfrm>
            <a:off x="515815" y="3781866"/>
            <a:ext cx="152400" cy="164123"/>
          </a:xfrm>
          <a:custGeom>
            <a:avLst/>
            <a:gdLst/>
            <a:ahLst/>
            <a:cxnLst/>
            <a:rect l="0" t="0" r="0" b="0"/>
            <a:pathLst>
              <a:path w="152401" h="164124">
                <a:moveTo>
                  <a:pt x="0" y="82062"/>
                </a:moveTo>
                <a:cubicBezTo>
                  <a:pt x="0" y="36740"/>
                  <a:pt x="34116" y="0"/>
                  <a:pt x="76200" y="0"/>
                </a:cubicBezTo>
                <a:cubicBezTo>
                  <a:pt x="118284" y="0"/>
                  <a:pt x="152400" y="36740"/>
                  <a:pt x="152400" y="82062"/>
                </a:cubicBezTo>
                <a:cubicBezTo>
                  <a:pt x="152400" y="127384"/>
                  <a:pt x="118284" y="164123"/>
                  <a:pt x="76200" y="164123"/>
                </a:cubicBezTo>
                <a:cubicBezTo>
                  <a:pt x="34116" y="164123"/>
                  <a:pt x="0" y="127384"/>
                  <a:pt x="0" y="82062"/>
                </a:cubicBezTo>
                <a:close/>
              </a:path>
            </a:pathLst>
          </a:custGeom>
          <a:solidFill>
            <a:schemeClr val="bg1"/>
          </a:solid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3" name="任意多边形: 形状 22"/>
          <p:cNvSpPr/>
          <p:nvPr/>
        </p:nvSpPr>
        <p:spPr>
          <a:xfrm>
            <a:off x="515815" y="4628271"/>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5" name="椭圆 14"/>
          <p:cNvSpPr/>
          <p:nvPr/>
        </p:nvSpPr>
        <p:spPr>
          <a:xfrm>
            <a:off x="515815" y="5474678"/>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5556739 h 5638801"/>
              <a:gd name="connsiteX1-3" fmla="*/ 0 w 644769"/>
              <a:gd name="connsiteY1-4" fmla="*/ 0 h 5638801"/>
              <a:gd name="connsiteX2-5" fmla="*/ 568569 w 644769"/>
              <a:gd name="connsiteY2-6" fmla="*/ 5474677 h 5638801"/>
              <a:gd name="connsiteX3-7" fmla="*/ 644769 w 644769"/>
              <a:gd name="connsiteY3-8" fmla="*/ 5556739 h 5638801"/>
              <a:gd name="connsiteX4-9" fmla="*/ 568569 w 644769"/>
              <a:gd name="connsiteY4-10" fmla="*/ 5638801 h 5638801"/>
              <a:gd name="connsiteX5" fmla="*/ 492369 w 644769"/>
              <a:gd name="connsiteY5" fmla="*/ 5556739 h 5638801"/>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rot="1067885">
            <a:off x="7644467" y="1765886"/>
            <a:ext cx="2880758" cy="646331"/>
          </a:xfrm>
          <a:prstGeom prst="rect">
            <a:avLst/>
          </a:prstGeom>
          <a:noFill/>
        </p:spPr>
        <p:txBody>
          <a:bodyPr wrap="square" rtlCol="0">
            <a:spAutoFit/>
          </a:bodyPr>
          <a:lstStyle/>
          <a:p>
            <a:pPr algn="dist"/>
            <a:r>
              <a:rPr lang="en-US" altLang="zh-CN" sz="3600" b="1" dirty="0">
                <a:solidFill>
                  <a:schemeClr val="bg1"/>
                </a:solidFill>
                <a:latin typeface="思源黑体 CN ExtraLight" panose="020B0200000000000000" pitchFamily="34" charset="-122"/>
                <a:ea typeface="思源黑体 CN ExtraLight" panose="020B0200000000000000" pitchFamily="34" charset="-122"/>
              </a:rPr>
              <a:t>REFLECTION</a:t>
            </a:r>
            <a:endParaRPr lang="zh-CN" altLang="en-US" sz="3600" b="1"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a:off x="0" y="0"/>
            <a:ext cx="12192000" cy="6858000"/>
          </a:xfrm>
          <a:prstGeom prst="rtTriangl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flipV="1">
            <a:off x="-1" y="-1"/>
            <a:ext cx="6712299" cy="4270549"/>
          </a:xfrm>
          <a:prstGeom prst="rtTriangle">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0800000" flipV="1">
            <a:off x="7578133" y="4444722"/>
            <a:ext cx="4613867" cy="2413278"/>
          </a:xfrm>
          <a:prstGeom prst="rtTriangle">
            <a:avLst/>
          </a:prstGeom>
          <a:solidFill>
            <a:srgbClr val="202D3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62249" y="531628"/>
            <a:ext cx="2030819" cy="461665"/>
          </a:xfrm>
          <a:prstGeom prst="rect">
            <a:avLst/>
          </a:prstGeom>
          <a:noFill/>
        </p:spPr>
        <p:txBody>
          <a:bodyPr wrap="square" rtlCol="0">
            <a:spAutoFit/>
          </a:bodyPr>
          <a:lstStyle/>
          <a:p>
            <a:pPr algn="dist"/>
            <a:r>
              <a:rPr lang="zh-CN" altLang="en-US" sz="2400" dirty="0">
                <a:solidFill>
                  <a:schemeClr val="bg1"/>
                </a:solidFill>
                <a:latin typeface="思源黑体 CN Normal" panose="020B0400000000000000" pitchFamily="34" charset="-122"/>
                <a:ea typeface="思源黑体 CN Normal" panose="020B0400000000000000" pitchFamily="34" charset="-122"/>
              </a:rPr>
              <a:t>输入标题</a:t>
            </a:r>
            <a:endParaRPr lang="zh-CN" altLang="en-US" sz="2400" dirty="0">
              <a:solidFill>
                <a:schemeClr val="bg1"/>
              </a:solidFill>
              <a:latin typeface="思源黑体 CN Normal" panose="020B0400000000000000" pitchFamily="34" charset="-122"/>
              <a:ea typeface="思源黑体 CN Normal" panose="020B0400000000000000" pitchFamily="34" charset="-122"/>
            </a:endParaRPr>
          </a:p>
        </p:txBody>
      </p:sp>
      <p:sp>
        <p:nvSpPr>
          <p:cNvPr id="10" name="文本框 9"/>
          <p:cNvSpPr txBox="1"/>
          <p:nvPr/>
        </p:nvSpPr>
        <p:spPr>
          <a:xfrm>
            <a:off x="817147" y="1318990"/>
            <a:ext cx="2582544" cy="369332"/>
          </a:xfrm>
          <a:prstGeom prst="rect">
            <a:avLst/>
          </a:prstGeom>
          <a:noFill/>
        </p:spPr>
        <p:txBody>
          <a:bodyPr wrap="square" rtlCol="0">
            <a:spAutoFit/>
          </a:bodyPr>
          <a:lstStyle/>
          <a:p>
            <a:pPr algn="dist"/>
            <a:r>
              <a:rPr lang="en-US" altLang="zh-CN" dirty="0">
                <a:solidFill>
                  <a:schemeClr val="bg1">
                    <a:alpha val="89000"/>
                  </a:schemeClr>
                </a:solidFill>
                <a:latin typeface="思源黑体 CN Light" panose="020B0300000000000000" pitchFamily="34" charset="-122"/>
                <a:ea typeface="思源黑体 CN Light" panose="020B0300000000000000" pitchFamily="34" charset="-122"/>
              </a:rPr>
              <a:t>Click to add text here</a:t>
            </a:r>
            <a:endParaRPr lang="en-US" altLang="zh-CN" dirty="0">
              <a:solidFill>
                <a:schemeClr val="bg1">
                  <a:alpha val="89000"/>
                </a:schemeClr>
              </a:solidFill>
              <a:latin typeface="思源黑体 CN Light" panose="020B0300000000000000" pitchFamily="34" charset="-122"/>
              <a:ea typeface="思源黑体 CN Light" panose="020B0300000000000000" pitchFamily="34" charset="-122"/>
            </a:endParaRPr>
          </a:p>
        </p:txBody>
      </p:sp>
      <p:sp>
        <p:nvSpPr>
          <p:cNvPr id="11" name="Freeform 13"/>
          <p:cNvSpPr/>
          <p:nvPr/>
        </p:nvSpPr>
        <p:spPr>
          <a:xfrm>
            <a:off x="339828" y="2075836"/>
            <a:ext cx="1510743" cy="369332"/>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97" h="1678">
                <a:moveTo>
                  <a:pt x="93" y="622"/>
                </a:moveTo>
                <a:lnTo>
                  <a:pt x="93" y="622"/>
                </a:lnTo>
                <a:cubicBezTo>
                  <a:pt x="93" y="620"/>
                  <a:pt x="93" y="618"/>
                  <a:pt x="93" y="616"/>
                </a:cubicBezTo>
                <a:cubicBezTo>
                  <a:pt x="96" y="569"/>
                  <a:pt x="137" y="534"/>
                  <a:pt x="184" y="536"/>
                </a:cubicBezTo>
                <a:lnTo>
                  <a:pt x="185" y="536"/>
                </a:lnTo>
                <a:lnTo>
                  <a:pt x="186" y="536"/>
                </a:lnTo>
                <a:cubicBezTo>
                  <a:pt x="210" y="538"/>
                  <a:pt x="675" y="562"/>
                  <a:pt x="895" y="357"/>
                </a:cubicBezTo>
                <a:cubicBezTo>
                  <a:pt x="971" y="286"/>
                  <a:pt x="1007" y="198"/>
                  <a:pt x="1007" y="86"/>
                </a:cubicBezTo>
                <a:cubicBezTo>
                  <a:pt x="1007" y="39"/>
                  <a:pt x="1046" y="0"/>
                  <a:pt x="1093" y="0"/>
                </a:cubicBezTo>
                <a:lnTo>
                  <a:pt x="1093" y="0"/>
                </a:lnTo>
                <a:cubicBezTo>
                  <a:pt x="1140" y="0"/>
                  <a:pt x="1179" y="39"/>
                  <a:pt x="1179" y="86"/>
                </a:cubicBezTo>
                <a:cubicBezTo>
                  <a:pt x="1179" y="198"/>
                  <a:pt x="1215" y="286"/>
                  <a:pt x="1291" y="357"/>
                </a:cubicBezTo>
                <a:cubicBezTo>
                  <a:pt x="1465" y="520"/>
                  <a:pt x="1793" y="538"/>
                  <a:pt x="1934" y="538"/>
                </a:cubicBezTo>
                <a:cubicBezTo>
                  <a:pt x="2092" y="534"/>
                  <a:pt x="2365" y="505"/>
                  <a:pt x="2520" y="361"/>
                </a:cubicBezTo>
                <a:cubicBezTo>
                  <a:pt x="2596" y="291"/>
                  <a:pt x="2633" y="200"/>
                  <a:pt x="2633" y="86"/>
                </a:cubicBezTo>
                <a:cubicBezTo>
                  <a:pt x="2633" y="39"/>
                  <a:pt x="2672" y="0"/>
                  <a:pt x="2719" y="0"/>
                </a:cubicBezTo>
                <a:cubicBezTo>
                  <a:pt x="2767" y="0"/>
                  <a:pt x="2805" y="39"/>
                  <a:pt x="2805" y="86"/>
                </a:cubicBezTo>
                <a:cubicBezTo>
                  <a:pt x="2805" y="198"/>
                  <a:pt x="2842" y="286"/>
                  <a:pt x="2917" y="357"/>
                </a:cubicBezTo>
                <a:cubicBezTo>
                  <a:pt x="3079" y="508"/>
                  <a:pt x="3374" y="535"/>
                  <a:pt x="3528" y="538"/>
                </a:cubicBezTo>
                <a:cubicBezTo>
                  <a:pt x="3688" y="533"/>
                  <a:pt x="3953" y="502"/>
                  <a:pt x="4105" y="361"/>
                </a:cubicBezTo>
                <a:cubicBezTo>
                  <a:pt x="4182" y="291"/>
                  <a:pt x="4219" y="200"/>
                  <a:pt x="4219" y="86"/>
                </a:cubicBezTo>
                <a:cubicBezTo>
                  <a:pt x="4219" y="39"/>
                  <a:pt x="4257" y="0"/>
                  <a:pt x="4305" y="0"/>
                </a:cubicBezTo>
                <a:cubicBezTo>
                  <a:pt x="4352" y="0"/>
                  <a:pt x="4390" y="39"/>
                  <a:pt x="4390" y="86"/>
                </a:cubicBezTo>
                <a:cubicBezTo>
                  <a:pt x="4390" y="198"/>
                  <a:pt x="4427" y="286"/>
                  <a:pt x="4502" y="357"/>
                </a:cubicBezTo>
                <a:cubicBezTo>
                  <a:pt x="4666" y="509"/>
                  <a:pt x="4964" y="535"/>
                  <a:pt x="5117" y="538"/>
                </a:cubicBezTo>
                <a:cubicBezTo>
                  <a:pt x="5276" y="533"/>
                  <a:pt x="5542" y="502"/>
                  <a:pt x="5695" y="361"/>
                </a:cubicBezTo>
                <a:cubicBezTo>
                  <a:pt x="5771" y="291"/>
                  <a:pt x="5808" y="200"/>
                  <a:pt x="5808" y="86"/>
                </a:cubicBezTo>
                <a:cubicBezTo>
                  <a:pt x="5808" y="39"/>
                  <a:pt x="5847" y="0"/>
                  <a:pt x="5894" y="0"/>
                </a:cubicBezTo>
                <a:cubicBezTo>
                  <a:pt x="5942" y="0"/>
                  <a:pt x="5980" y="39"/>
                  <a:pt x="5980" y="86"/>
                </a:cubicBezTo>
                <a:cubicBezTo>
                  <a:pt x="5980" y="198"/>
                  <a:pt x="6016" y="286"/>
                  <a:pt x="6092" y="357"/>
                </a:cubicBezTo>
                <a:cubicBezTo>
                  <a:pt x="6317" y="567"/>
                  <a:pt x="6798" y="537"/>
                  <a:pt x="6803" y="536"/>
                </a:cubicBezTo>
                <a:cubicBezTo>
                  <a:pt x="6850" y="534"/>
                  <a:pt x="6891" y="569"/>
                  <a:pt x="6894" y="616"/>
                </a:cubicBezTo>
                <a:cubicBezTo>
                  <a:pt x="6897" y="663"/>
                  <a:pt x="6862" y="704"/>
                  <a:pt x="6815" y="707"/>
                </a:cubicBezTo>
                <a:cubicBezTo>
                  <a:pt x="6792" y="709"/>
                  <a:pt x="6255" y="743"/>
                  <a:pt x="5975" y="482"/>
                </a:cubicBezTo>
                <a:cubicBezTo>
                  <a:pt x="5944" y="453"/>
                  <a:pt x="5917" y="422"/>
                  <a:pt x="5895" y="389"/>
                </a:cubicBezTo>
                <a:cubicBezTo>
                  <a:pt x="5831" y="487"/>
                  <a:pt x="5731" y="564"/>
                  <a:pt x="5598" y="619"/>
                </a:cubicBezTo>
                <a:cubicBezTo>
                  <a:pt x="5484" y="666"/>
                  <a:pt x="5360" y="689"/>
                  <a:pt x="5253" y="700"/>
                </a:cubicBezTo>
                <a:cubicBezTo>
                  <a:pt x="5244" y="704"/>
                  <a:pt x="5235" y="707"/>
                  <a:pt x="5225" y="707"/>
                </a:cubicBezTo>
                <a:cubicBezTo>
                  <a:pt x="5219" y="708"/>
                  <a:pt x="5178" y="710"/>
                  <a:pt x="5117" y="710"/>
                </a:cubicBezTo>
                <a:cubicBezTo>
                  <a:pt x="5098" y="710"/>
                  <a:pt x="5081" y="710"/>
                  <a:pt x="5066" y="710"/>
                </a:cubicBezTo>
                <a:cubicBezTo>
                  <a:pt x="5017" y="710"/>
                  <a:pt x="4974" y="710"/>
                  <a:pt x="4942" y="698"/>
                </a:cubicBezTo>
                <a:cubicBezTo>
                  <a:pt x="4763" y="678"/>
                  <a:pt x="4537" y="623"/>
                  <a:pt x="4386" y="482"/>
                </a:cubicBezTo>
                <a:cubicBezTo>
                  <a:pt x="4355" y="453"/>
                  <a:pt x="4328" y="422"/>
                  <a:pt x="4305" y="389"/>
                </a:cubicBezTo>
                <a:cubicBezTo>
                  <a:pt x="4241" y="487"/>
                  <a:pt x="4142" y="564"/>
                  <a:pt x="4009" y="619"/>
                </a:cubicBezTo>
                <a:cubicBezTo>
                  <a:pt x="3897" y="665"/>
                  <a:pt x="3774" y="688"/>
                  <a:pt x="3669" y="700"/>
                </a:cubicBezTo>
                <a:cubicBezTo>
                  <a:pt x="3660" y="704"/>
                  <a:pt x="3650" y="707"/>
                  <a:pt x="3640" y="707"/>
                </a:cubicBezTo>
                <a:cubicBezTo>
                  <a:pt x="3634" y="708"/>
                  <a:pt x="3592" y="710"/>
                  <a:pt x="3528" y="710"/>
                </a:cubicBezTo>
                <a:cubicBezTo>
                  <a:pt x="3510" y="710"/>
                  <a:pt x="3492" y="710"/>
                  <a:pt x="3477" y="710"/>
                </a:cubicBezTo>
                <a:cubicBezTo>
                  <a:pt x="3427" y="710"/>
                  <a:pt x="3383" y="710"/>
                  <a:pt x="3352" y="698"/>
                </a:cubicBezTo>
                <a:cubicBezTo>
                  <a:pt x="3173" y="677"/>
                  <a:pt x="2950" y="622"/>
                  <a:pt x="2800" y="482"/>
                </a:cubicBezTo>
                <a:cubicBezTo>
                  <a:pt x="2769" y="453"/>
                  <a:pt x="2742" y="422"/>
                  <a:pt x="2720" y="389"/>
                </a:cubicBezTo>
                <a:cubicBezTo>
                  <a:pt x="2656" y="487"/>
                  <a:pt x="2556" y="564"/>
                  <a:pt x="2423" y="619"/>
                </a:cubicBezTo>
                <a:cubicBezTo>
                  <a:pt x="2290" y="674"/>
                  <a:pt x="2144" y="696"/>
                  <a:pt x="2027" y="705"/>
                </a:cubicBezTo>
                <a:cubicBezTo>
                  <a:pt x="2023" y="706"/>
                  <a:pt x="2018" y="707"/>
                  <a:pt x="2013" y="707"/>
                </a:cubicBezTo>
                <a:cubicBezTo>
                  <a:pt x="2011" y="707"/>
                  <a:pt x="2003" y="708"/>
                  <a:pt x="1990" y="708"/>
                </a:cubicBezTo>
                <a:cubicBezTo>
                  <a:pt x="1969" y="710"/>
                  <a:pt x="1945" y="710"/>
                  <a:pt x="1920" y="710"/>
                </a:cubicBezTo>
                <a:cubicBezTo>
                  <a:pt x="1916" y="710"/>
                  <a:pt x="1911" y="710"/>
                  <a:pt x="1906" y="710"/>
                </a:cubicBezTo>
                <a:cubicBezTo>
                  <a:pt x="1901" y="710"/>
                  <a:pt x="1896" y="710"/>
                  <a:pt x="1891" y="710"/>
                </a:cubicBezTo>
                <a:cubicBezTo>
                  <a:pt x="1856" y="710"/>
                  <a:pt x="1824" y="710"/>
                  <a:pt x="1797" y="706"/>
                </a:cubicBezTo>
                <a:cubicBezTo>
                  <a:pt x="1679" y="698"/>
                  <a:pt x="1526" y="675"/>
                  <a:pt x="1388" y="619"/>
                </a:cubicBezTo>
                <a:cubicBezTo>
                  <a:pt x="1256" y="564"/>
                  <a:pt x="1157" y="487"/>
                  <a:pt x="1093" y="390"/>
                </a:cubicBezTo>
                <a:cubicBezTo>
                  <a:pt x="1029" y="487"/>
                  <a:pt x="929" y="564"/>
                  <a:pt x="797" y="619"/>
                </a:cubicBezTo>
                <a:cubicBezTo>
                  <a:pt x="603" y="698"/>
                  <a:pt x="380" y="710"/>
                  <a:pt x="265" y="710"/>
                </a:cubicBezTo>
                <a:cubicBezTo>
                  <a:pt x="240" y="710"/>
                  <a:pt x="216" y="710"/>
                  <a:pt x="195" y="708"/>
                </a:cubicBezTo>
                <a:cubicBezTo>
                  <a:pt x="182" y="708"/>
                  <a:pt x="174" y="707"/>
                  <a:pt x="172" y="707"/>
                </a:cubicBezTo>
                <a:cubicBezTo>
                  <a:pt x="157" y="706"/>
                  <a:pt x="144" y="702"/>
                  <a:pt x="133" y="694"/>
                </a:cubicBezTo>
                <a:cubicBezTo>
                  <a:pt x="112" y="684"/>
                  <a:pt x="98" y="667"/>
                  <a:pt x="94" y="639"/>
                </a:cubicBezTo>
                <a:cubicBezTo>
                  <a:pt x="93" y="634"/>
                  <a:pt x="93" y="630"/>
                  <a:pt x="93" y="626"/>
                </a:cubicBezTo>
                <a:cubicBezTo>
                  <a:pt x="93" y="625"/>
                  <a:pt x="93" y="624"/>
                  <a:pt x="93" y="622"/>
                </a:cubicBezTo>
                <a:close/>
                <a:moveTo>
                  <a:pt x="6710" y="1470"/>
                </a:moveTo>
                <a:cubicBezTo>
                  <a:pt x="6706" y="1471"/>
                  <a:pt x="6225" y="1501"/>
                  <a:pt x="5999" y="1291"/>
                </a:cubicBezTo>
                <a:cubicBezTo>
                  <a:pt x="5924" y="1221"/>
                  <a:pt x="5887" y="1132"/>
                  <a:pt x="5887" y="1020"/>
                </a:cubicBezTo>
                <a:cubicBezTo>
                  <a:pt x="5887" y="973"/>
                  <a:pt x="5849" y="934"/>
                  <a:pt x="5802" y="934"/>
                </a:cubicBezTo>
                <a:cubicBezTo>
                  <a:pt x="5755" y="934"/>
                  <a:pt x="5716" y="973"/>
                  <a:pt x="5716" y="1020"/>
                </a:cubicBezTo>
                <a:cubicBezTo>
                  <a:pt x="5716" y="1135"/>
                  <a:pt x="5679" y="1225"/>
                  <a:pt x="5602" y="1296"/>
                </a:cubicBezTo>
                <a:cubicBezTo>
                  <a:pt x="5450" y="1437"/>
                  <a:pt x="5184" y="1467"/>
                  <a:pt x="5024" y="1472"/>
                </a:cubicBezTo>
                <a:cubicBezTo>
                  <a:pt x="4871" y="1469"/>
                  <a:pt x="4573" y="1443"/>
                  <a:pt x="4410" y="1291"/>
                </a:cubicBezTo>
                <a:cubicBezTo>
                  <a:pt x="4335" y="1221"/>
                  <a:pt x="4298" y="1132"/>
                  <a:pt x="4298" y="1020"/>
                </a:cubicBezTo>
                <a:cubicBezTo>
                  <a:pt x="4298" y="973"/>
                  <a:pt x="4260" y="934"/>
                  <a:pt x="4212" y="934"/>
                </a:cubicBezTo>
                <a:cubicBezTo>
                  <a:pt x="4165" y="934"/>
                  <a:pt x="4127" y="973"/>
                  <a:pt x="4127" y="1020"/>
                </a:cubicBezTo>
                <a:cubicBezTo>
                  <a:pt x="4127" y="1134"/>
                  <a:pt x="4089" y="1225"/>
                  <a:pt x="4013" y="1296"/>
                </a:cubicBezTo>
                <a:cubicBezTo>
                  <a:pt x="3861" y="1436"/>
                  <a:pt x="3596" y="1467"/>
                  <a:pt x="3436" y="1472"/>
                </a:cubicBezTo>
                <a:cubicBezTo>
                  <a:pt x="3282" y="1469"/>
                  <a:pt x="2987" y="1442"/>
                  <a:pt x="2825" y="1291"/>
                </a:cubicBezTo>
                <a:cubicBezTo>
                  <a:pt x="2749" y="1220"/>
                  <a:pt x="2713" y="1132"/>
                  <a:pt x="2713" y="1020"/>
                </a:cubicBezTo>
                <a:cubicBezTo>
                  <a:pt x="2713" y="973"/>
                  <a:pt x="2674" y="934"/>
                  <a:pt x="2627" y="934"/>
                </a:cubicBezTo>
                <a:cubicBezTo>
                  <a:pt x="2580" y="934"/>
                  <a:pt x="2541" y="973"/>
                  <a:pt x="2541" y="1020"/>
                </a:cubicBezTo>
                <a:cubicBezTo>
                  <a:pt x="2541" y="1134"/>
                  <a:pt x="2504" y="1225"/>
                  <a:pt x="2427" y="1295"/>
                </a:cubicBezTo>
                <a:cubicBezTo>
                  <a:pt x="2273" y="1439"/>
                  <a:pt x="2000" y="1468"/>
                  <a:pt x="1842" y="1472"/>
                </a:cubicBezTo>
                <a:cubicBezTo>
                  <a:pt x="1701" y="1472"/>
                  <a:pt x="1373" y="1454"/>
                  <a:pt x="1198" y="1291"/>
                </a:cubicBezTo>
                <a:cubicBezTo>
                  <a:pt x="1123" y="1220"/>
                  <a:pt x="1086" y="1132"/>
                  <a:pt x="1086" y="1020"/>
                </a:cubicBezTo>
                <a:cubicBezTo>
                  <a:pt x="1086" y="972"/>
                  <a:pt x="1048" y="934"/>
                  <a:pt x="1001" y="934"/>
                </a:cubicBezTo>
                <a:lnTo>
                  <a:pt x="1001" y="934"/>
                </a:lnTo>
                <a:cubicBezTo>
                  <a:pt x="953" y="934"/>
                  <a:pt x="915" y="972"/>
                  <a:pt x="915" y="1020"/>
                </a:cubicBezTo>
                <a:cubicBezTo>
                  <a:pt x="915" y="1132"/>
                  <a:pt x="878" y="1220"/>
                  <a:pt x="803" y="1291"/>
                </a:cubicBezTo>
                <a:cubicBezTo>
                  <a:pt x="583" y="1496"/>
                  <a:pt x="117" y="1472"/>
                  <a:pt x="93" y="1470"/>
                </a:cubicBezTo>
                <a:cubicBezTo>
                  <a:pt x="93" y="1470"/>
                  <a:pt x="93" y="1470"/>
                  <a:pt x="93" y="1470"/>
                </a:cubicBezTo>
                <a:lnTo>
                  <a:pt x="92" y="1470"/>
                </a:lnTo>
                <a:cubicBezTo>
                  <a:pt x="45" y="1468"/>
                  <a:pt x="4" y="1503"/>
                  <a:pt x="0" y="1550"/>
                </a:cubicBezTo>
                <a:cubicBezTo>
                  <a:pt x="0" y="1552"/>
                  <a:pt x="1" y="1554"/>
                  <a:pt x="1" y="1556"/>
                </a:cubicBezTo>
                <a:lnTo>
                  <a:pt x="0" y="1556"/>
                </a:lnTo>
                <a:cubicBezTo>
                  <a:pt x="0" y="1557"/>
                  <a:pt x="0" y="1559"/>
                  <a:pt x="0" y="1560"/>
                </a:cubicBezTo>
                <a:cubicBezTo>
                  <a:pt x="1" y="1564"/>
                  <a:pt x="1" y="1568"/>
                  <a:pt x="2" y="1573"/>
                </a:cubicBezTo>
                <a:cubicBezTo>
                  <a:pt x="6" y="1601"/>
                  <a:pt x="20" y="1618"/>
                  <a:pt x="41" y="1628"/>
                </a:cubicBezTo>
                <a:cubicBezTo>
                  <a:pt x="52" y="1635"/>
                  <a:pt x="65" y="1640"/>
                  <a:pt x="80" y="1641"/>
                </a:cubicBezTo>
                <a:cubicBezTo>
                  <a:pt x="82" y="1642"/>
                  <a:pt x="90" y="1642"/>
                  <a:pt x="103" y="1643"/>
                </a:cubicBezTo>
                <a:cubicBezTo>
                  <a:pt x="124" y="1644"/>
                  <a:pt x="148" y="1644"/>
                  <a:pt x="173" y="1644"/>
                </a:cubicBezTo>
                <a:cubicBezTo>
                  <a:pt x="288" y="1644"/>
                  <a:pt x="511" y="1632"/>
                  <a:pt x="705" y="1553"/>
                </a:cubicBezTo>
                <a:cubicBezTo>
                  <a:pt x="837" y="1499"/>
                  <a:pt x="936" y="1421"/>
                  <a:pt x="1000" y="1324"/>
                </a:cubicBezTo>
                <a:cubicBezTo>
                  <a:pt x="1064" y="1421"/>
                  <a:pt x="1164" y="1499"/>
                  <a:pt x="1296" y="1553"/>
                </a:cubicBezTo>
                <a:cubicBezTo>
                  <a:pt x="1434" y="1609"/>
                  <a:pt x="1587" y="1632"/>
                  <a:pt x="1705" y="1640"/>
                </a:cubicBezTo>
                <a:cubicBezTo>
                  <a:pt x="1732" y="1644"/>
                  <a:pt x="1764" y="1644"/>
                  <a:pt x="1799" y="1644"/>
                </a:cubicBezTo>
                <a:lnTo>
                  <a:pt x="1814" y="1644"/>
                </a:lnTo>
                <a:lnTo>
                  <a:pt x="1828" y="1644"/>
                </a:lnTo>
                <a:cubicBezTo>
                  <a:pt x="1853" y="1644"/>
                  <a:pt x="1877" y="1644"/>
                  <a:pt x="1898" y="1643"/>
                </a:cubicBezTo>
                <a:cubicBezTo>
                  <a:pt x="1911" y="1642"/>
                  <a:pt x="1919" y="1642"/>
                  <a:pt x="1921" y="1641"/>
                </a:cubicBezTo>
                <a:cubicBezTo>
                  <a:pt x="1926" y="1641"/>
                  <a:pt x="1931" y="1640"/>
                  <a:pt x="1935" y="1639"/>
                </a:cubicBezTo>
                <a:cubicBezTo>
                  <a:pt x="2051" y="1630"/>
                  <a:pt x="2198" y="1607"/>
                  <a:pt x="2331" y="1553"/>
                </a:cubicBezTo>
                <a:cubicBezTo>
                  <a:pt x="2464" y="1498"/>
                  <a:pt x="2564" y="1421"/>
                  <a:pt x="2628" y="1323"/>
                </a:cubicBezTo>
                <a:cubicBezTo>
                  <a:pt x="2650" y="1356"/>
                  <a:pt x="2677" y="1387"/>
                  <a:pt x="2708" y="1416"/>
                </a:cubicBezTo>
                <a:cubicBezTo>
                  <a:pt x="2858" y="1556"/>
                  <a:pt x="3081" y="1611"/>
                  <a:pt x="3260" y="1632"/>
                </a:cubicBezTo>
                <a:cubicBezTo>
                  <a:pt x="3291" y="1644"/>
                  <a:pt x="3335" y="1644"/>
                  <a:pt x="3385" y="1644"/>
                </a:cubicBezTo>
                <a:cubicBezTo>
                  <a:pt x="3400" y="1644"/>
                  <a:pt x="3417" y="1644"/>
                  <a:pt x="3436" y="1643"/>
                </a:cubicBezTo>
                <a:cubicBezTo>
                  <a:pt x="3500" y="1644"/>
                  <a:pt x="3542" y="1642"/>
                  <a:pt x="3548" y="1641"/>
                </a:cubicBezTo>
                <a:cubicBezTo>
                  <a:pt x="3558" y="1641"/>
                  <a:pt x="3568" y="1638"/>
                  <a:pt x="3577" y="1634"/>
                </a:cubicBezTo>
                <a:cubicBezTo>
                  <a:pt x="3682" y="1622"/>
                  <a:pt x="3804" y="1599"/>
                  <a:pt x="3917" y="1553"/>
                </a:cubicBezTo>
                <a:cubicBezTo>
                  <a:pt x="4050" y="1498"/>
                  <a:pt x="4149" y="1421"/>
                  <a:pt x="4213" y="1323"/>
                </a:cubicBezTo>
                <a:cubicBezTo>
                  <a:pt x="4236" y="1356"/>
                  <a:pt x="4262" y="1387"/>
                  <a:pt x="4293" y="1416"/>
                </a:cubicBezTo>
                <a:cubicBezTo>
                  <a:pt x="4445" y="1557"/>
                  <a:pt x="4671" y="1612"/>
                  <a:pt x="4850" y="1632"/>
                </a:cubicBezTo>
                <a:cubicBezTo>
                  <a:pt x="4882" y="1644"/>
                  <a:pt x="4925" y="1644"/>
                  <a:pt x="4974" y="1644"/>
                </a:cubicBezTo>
                <a:cubicBezTo>
                  <a:pt x="4989" y="1644"/>
                  <a:pt x="5006" y="1644"/>
                  <a:pt x="5024" y="1643"/>
                </a:cubicBezTo>
                <a:cubicBezTo>
                  <a:pt x="5086" y="1644"/>
                  <a:pt x="5127" y="1642"/>
                  <a:pt x="5133" y="1641"/>
                </a:cubicBezTo>
                <a:cubicBezTo>
                  <a:pt x="5143" y="1641"/>
                  <a:pt x="5152" y="1638"/>
                  <a:pt x="5161" y="1634"/>
                </a:cubicBezTo>
                <a:cubicBezTo>
                  <a:pt x="5267" y="1623"/>
                  <a:pt x="5392" y="1600"/>
                  <a:pt x="5506" y="1553"/>
                </a:cubicBezTo>
                <a:cubicBezTo>
                  <a:pt x="5639" y="1498"/>
                  <a:pt x="5739" y="1421"/>
                  <a:pt x="5803" y="1323"/>
                </a:cubicBezTo>
                <a:cubicBezTo>
                  <a:pt x="5825" y="1356"/>
                  <a:pt x="5852" y="1387"/>
                  <a:pt x="5883" y="1416"/>
                </a:cubicBezTo>
                <a:cubicBezTo>
                  <a:pt x="6163" y="1678"/>
                  <a:pt x="6700" y="1643"/>
                  <a:pt x="6723" y="1641"/>
                </a:cubicBezTo>
                <a:cubicBezTo>
                  <a:pt x="6770" y="1638"/>
                  <a:pt x="6805" y="1597"/>
                  <a:pt x="6802" y="1550"/>
                </a:cubicBezTo>
                <a:cubicBezTo>
                  <a:pt x="6799" y="1503"/>
                  <a:pt x="6758" y="1468"/>
                  <a:pt x="6710" y="1470"/>
                </a:cubicBezTo>
                <a:close/>
              </a:path>
            </a:pathLst>
          </a:custGeom>
          <a:blipFill>
            <a:blip r:embed="rId1"/>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文本框 11"/>
          <p:cNvSpPr txBox="1"/>
          <p:nvPr/>
        </p:nvSpPr>
        <p:spPr>
          <a:xfrm>
            <a:off x="6799043" y="1072875"/>
            <a:ext cx="4433974" cy="830997"/>
          </a:xfrm>
          <a:prstGeom prst="rect">
            <a:avLst/>
          </a:prstGeom>
          <a:noFill/>
        </p:spPr>
        <p:txBody>
          <a:bodyPr wrap="square" rtlCol="0">
            <a:spAutoFit/>
          </a:bodyPr>
          <a:lstStyle/>
          <a:p>
            <a:r>
              <a:rPr lang="zh-CN" altLang="en-US" sz="1600" spc="600" dirty="0">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a:t>
            </a:r>
            <a:endParaRPr lang="zh-CN" altLang="en-US" sz="1600" spc="600" dirty="0">
              <a:latin typeface="思源黑体 CN Light" panose="020B0300000000000000" pitchFamily="34" charset="-122"/>
              <a:ea typeface="思源黑体 CN Light" panose="020B0300000000000000" pitchFamily="34" charset="-122"/>
            </a:endParaRPr>
          </a:p>
        </p:txBody>
      </p:sp>
      <p:sp>
        <p:nvSpPr>
          <p:cNvPr id="13" name="文本框 12"/>
          <p:cNvSpPr txBox="1"/>
          <p:nvPr/>
        </p:nvSpPr>
        <p:spPr>
          <a:xfrm>
            <a:off x="6799043" y="2489776"/>
            <a:ext cx="4433974" cy="830997"/>
          </a:xfrm>
          <a:prstGeom prst="rect">
            <a:avLst/>
          </a:prstGeom>
          <a:noFill/>
        </p:spPr>
        <p:txBody>
          <a:bodyPr wrap="square" rtlCol="0">
            <a:spAutoFit/>
          </a:bodyPr>
          <a:lstStyle/>
          <a:p>
            <a:r>
              <a:rPr lang="zh-CN" altLang="en-US" sz="1600" spc="600" dirty="0">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a:t>
            </a:r>
            <a:endParaRPr lang="zh-CN" altLang="en-US" sz="1600" spc="600" dirty="0">
              <a:latin typeface="思源黑体 CN Light" panose="020B0300000000000000" pitchFamily="34" charset="-122"/>
              <a:ea typeface="思源黑体 CN Light" panose="020B0300000000000000" pitchFamily="34" charset="-122"/>
            </a:endParaRPr>
          </a:p>
        </p:txBody>
      </p:sp>
      <p:sp>
        <p:nvSpPr>
          <p:cNvPr id="14" name="矩形 13"/>
          <p:cNvSpPr/>
          <p:nvPr/>
        </p:nvSpPr>
        <p:spPr>
          <a:xfrm>
            <a:off x="462417" y="1046596"/>
            <a:ext cx="1080218" cy="7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250"/>
                                        <p:tgtEl>
                                          <p:spTgt spid="7"/>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750"/>
                                        <p:tgtEl>
                                          <p:spTgt spid="12"/>
                                        </p:tgtEl>
                                      </p:cBhvr>
                                    </p:animEffect>
                                    <p:anim calcmode="lin" valueType="num">
                                      <p:cBhvr>
                                        <p:cTn id="34" dur="750" fill="hold"/>
                                        <p:tgtEl>
                                          <p:spTgt spid="12"/>
                                        </p:tgtEl>
                                        <p:attrNameLst>
                                          <p:attrName>ppt_x</p:attrName>
                                        </p:attrNameLst>
                                      </p:cBhvr>
                                      <p:tavLst>
                                        <p:tav tm="0">
                                          <p:val>
                                            <p:strVal val="#ppt_x"/>
                                          </p:val>
                                        </p:tav>
                                        <p:tav tm="100000">
                                          <p:val>
                                            <p:strVal val="#ppt_x"/>
                                          </p:val>
                                        </p:tav>
                                      </p:tavLst>
                                    </p:anim>
                                    <p:anim calcmode="lin" valueType="num">
                                      <p:cBhvr>
                                        <p:cTn id="35" dur="675" decel="100000" fill="hold"/>
                                        <p:tgtEl>
                                          <p:spTgt spid="12"/>
                                        </p:tgtEl>
                                        <p:attrNameLst>
                                          <p:attrName>ppt_y</p:attrName>
                                        </p:attrNameLst>
                                      </p:cBhvr>
                                      <p:tavLst>
                                        <p:tav tm="0">
                                          <p:val>
                                            <p:strVal val="#ppt_y+1"/>
                                          </p:val>
                                        </p:tav>
                                        <p:tav tm="100000">
                                          <p:val>
                                            <p:strVal val="#ppt_y-.03"/>
                                          </p:val>
                                        </p:tav>
                                      </p:tavLst>
                                    </p:anim>
                                    <p:anim calcmode="lin" valueType="num">
                                      <p:cBhvr>
                                        <p:cTn id="36" dur="75" accel="100000" fill="hold">
                                          <p:stCondLst>
                                            <p:cond delay="675"/>
                                          </p:stCondLst>
                                        </p:cTn>
                                        <p:tgtEl>
                                          <p:spTgt spid="12"/>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5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750"/>
                                        <p:tgtEl>
                                          <p:spTgt spid="13"/>
                                        </p:tgtEl>
                                      </p:cBhvr>
                                    </p:animEffect>
                                    <p:anim calcmode="lin" valueType="num">
                                      <p:cBhvr>
                                        <p:cTn id="40" dur="750" fill="hold"/>
                                        <p:tgtEl>
                                          <p:spTgt spid="13"/>
                                        </p:tgtEl>
                                        <p:attrNameLst>
                                          <p:attrName>ppt_x</p:attrName>
                                        </p:attrNameLst>
                                      </p:cBhvr>
                                      <p:tavLst>
                                        <p:tav tm="0">
                                          <p:val>
                                            <p:strVal val="#ppt_x"/>
                                          </p:val>
                                        </p:tav>
                                        <p:tav tm="100000">
                                          <p:val>
                                            <p:strVal val="#ppt_x"/>
                                          </p:val>
                                        </p:tav>
                                      </p:tavLst>
                                    </p:anim>
                                    <p:anim calcmode="lin" valueType="num">
                                      <p:cBhvr>
                                        <p:cTn id="41" dur="675" decel="100000" fill="hold"/>
                                        <p:tgtEl>
                                          <p:spTgt spid="13"/>
                                        </p:tgtEl>
                                        <p:attrNameLst>
                                          <p:attrName>ppt_y</p:attrName>
                                        </p:attrNameLst>
                                      </p:cBhvr>
                                      <p:tavLst>
                                        <p:tav tm="0">
                                          <p:val>
                                            <p:strVal val="#ppt_y+1"/>
                                          </p:val>
                                        </p:tav>
                                        <p:tav tm="100000">
                                          <p:val>
                                            <p:strVal val="#ppt_y-.03"/>
                                          </p:val>
                                        </p:tav>
                                      </p:tavLst>
                                    </p:anim>
                                    <p:anim calcmode="lin" valueType="num">
                                      <p:cBhvr>
                                        <p:cTn id="42"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10" grpId="0"/>
      <p:bldP spid="11" grpId="0" animBg="1"/>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3500" y="2369446"/>
            <a:ext cx="734047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！！！注意：若显示出来的字体有问题，请双击安装这几个字体文件。</a:t>
            </a:r>
            <a:endParaRPr lang="zh-CN" altLang="en-US" dirty="0">
              <a:latin typeface="思源黑体 CN Normal" panose="020B0400000000000000" pitchFamily="34" charset="-122"/>
              <a:ea typeface="思源黑体 CN Normal" panose="020B0400000000000000" pitchFamily="34" charset="-122"/>
            </a:endParaRPr>
          </a:p>
        </p:txBody>
      </p:sp>
      <p:sp>
        <p:nvSpPr>
          <p:cNvPr id="4" name="文本框 3"/>
          <p:cNvSpPr txBox="1"/>
          <p:nvPr/>
        </p:nvSpPr>
        <p:spPr>
          <a:xfrm>
            <a:off x="1793500" y="3209609"/>
            <a:ext cx="2262158"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所有文字：思源黑体</a:t>
            </a:r>
            <a:endParaRPr lang="zh-CN" altLang="en-US" dirty="0">
              <a:latin typeface="思源黑体 CN Normal" panose="020B0400000000000000" pitchFamily="34" charset="-122"/>
              <a:ea typeface="思源黑体 CN Normal" panose="020B0400000000000000" pitchFamily="34" charset="-122"/>
            </a:endParaRPr>
          </a:p>
        </p:txBody>
      </p:sp>
      <p:graphicFrame>
        <p:nvGraphicFramePr>
          <p:cNvPr id="5" name="对象 4"/>
          <p:cNvGraphicFramePr>
            <a:graphicFrameLocks noChangeAspect="1"/>
          </p:cNvGraphicFramePr>
          <p:nvPr/>
        </p:nvGraphicFramePr>
        <p:xfrm>
          <a:off x="3809817" y="3686788"/>
          <a:ext cx="2615033" cy="515579"/>
        </p:xfrm>
        <a:graphic>
          <a:graphicData uri="http://schemas.openxmlformats.org/presentationml/2006/ole">
            <mc:AlternateContent xmlns:mc="http://schemas.openxmlformats.org/markup-compatibility/2006">
              <mc:Choice xmlns:v="urn:schemas-microsoft-com:vml" Requires="v">
                <p:oleObj spid="_x0000_s1043" name="包装程序外壳对象" showAsIcon="1" r:id="rId1" imgW="3438525" imgH="638175" progId="Package">
                  <p:embed/>
                </p:oleObj>
              </mc:Choice>
              <mc:Fallback>
                <p:oleObj name="包装程序外壳对象" showAsIcon="1" r:id="rId1" imgW="3438525" imgH="638175" progId="Package">
                  <p:embed/>
                  <p:pic>
                    <p:nvPicPr>
                      <p:cNvPr id="0" name="对象 4"/>
                      <p:cNvPicPr/>
                      <p:nvPr/>
                    </p:nvPicPr>
                    <p:blipFill>
                      <a:blip r:embed="rId2"/>
                      <a:stretch>
                        <a:fillRect/>
                      </a:stretch>
                    </p:blipFill>
                    <p:spPr>
                      <a:xfrm>
                        <a:off x="3809817" y="3686788"/>
                        <a:ext cx="2615033" cy="51557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6186311" y="3171210"/>
          <a:ext cx="2182471" cy="515579"/>
        </p:xfrm>
        <a:graphic>
          <a:graphicData uri="http://schemas.openxmlformats.org/presentationml/2006/ole">
            <mc:AlternateContent xmlns:mc="http://schemas.openxmlformats.org/markup-compatibility/2006">
              <mc:Choice xmlns:v="urn:schemas-microsoft-com:vml" Requires="v">
                <p:oleObj spid="_x0000_s1044" name="包装程序外壳对象" showAsIcon="1" r:id="rId3" imgW="2867025" imgH="638175" progId="Package">
                  <p:embed/>
                </p:oleObj>
              </mc:Choice>
              <mc:Fallback>
                <p:oleObj name="包装程序外壳对象" showAsIcon="1" r:id="rId3" imgW="2867025" imgH="638175" progId="Package">
                  <p:embed/>
                  <p:pic>
                    <p:nvPicPr>
                      <p:cNvPr id="0" name="对象 5"/>
                      <p:cNvPicPr/>
                      <p:nvPr/>
                    </p:nvPicPr>
                    <p:blipFill>
                      <a:blip r:embed="rId4"/>
                      <a:stretch>
                        <a:fillRect/>
                      </a:stretch>
                    </p:blipFill>
                    <p:spPr>
                      <a:xfrm>
                        <a:off x="6186311" y="3171210"/>
                        <a:ext cx="2182471" cy="515579"/>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3936528" y="3171211"/>
          <a:ext cx="2361613" cy="515579"/>
        </p:xfrm>
        <a:graphic>
          <a:graphicData uri="http://schemas.openxmlformats.org/presentationml/2006/ole">
            <mc:AlternateContent xmlns:mc="http://schemas.openxmlformats.org/markup-compatibility/2006">
              <mc:Choice xmlns:v="urn:schemas-microsoft-com:vml" Requires="v">
                <p:oleObj spid="_x0000_s1045" name="包装程序外壳对象" showAsIcon="1" r:id="rId5" imgW="3105150" imgH="638175" progId="Package">
                  <p:embed/>
                </p:oleObj>
              </mc:Choice>
              <mc:Fallback>
                <p:oleObj name="包装程序外壳对象" showAsIcon="1" r:id="rId5" imgW="3105150" imgH="638175" progId="Package">
                  <p:embed/>
                  <p:pic>
                    <p:nvPicPr>
                      <p:cNvPr id="0" name="对象 6"/>
                      <p:cNvPicPr/>
                      <p:nvPr/>
                    </p:nvPicPr>
                    <p:blipFill>
                      <a:blip r:embed="rId6"/>
                      <a:stretch>
                        <a:fillRect/>
                      </a:stretch>
                    </p:blipFill>
                    <p:spPr>
                      <a:xfrm>
                        <a:off x="3936528" y="3171211"/>
                        <a:ext cx="2361613" cy="51557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488350" y="3686788"/>
          <a:ext cx="2398753" cy="515579"/>
        </p:xfrm>
        <a:graphic>
          <a:graphicData uri="http://schemas.openxmlformats.org/presentationml/2006/ole">
            <mc:AlternateContent xmlns:mc="http://schemas.openxmlformats.org/markup-compatibility/2006">
              <mc:Choice xmlns:v="urn:schemas-microsoft-com:vml" Requires="v">
                <p:oleObj spid="_x0000_s1046" name="包装程序外壳对象" showAsIcon="1" r:id="rId7" imgW="3152775" imgH="638175" progId="Package">
                  <p:embed/>
                </p:oleObj>
              </mc:Choice>
              <mc:Fallback>
                <p:oleObj name="包装程序外壳对象" showAsIcon="1" r:id="rId7" imgW="3152775" imgH="638175" progId="Package">
                  <p:embed/>
                  <p:pic>
                    <p:nvPicPr>
                      <p:cNvPr id="0" name="对象 7"/>
                      <p:cNvPicPr/>
                      <p:nvPr/>
                    </p:nvPicPr>
                    <p:blipFill>
                      <a:blip r:embed="rId8"/>
                      <a:stretch>
                        <a:fillRect/>
                      </a:stretch>
                    </p:blipFill>
                    <p:spPr>
                      <a:xfrm>
                        <a:off x="6488350" y="3686788"/>
                        <a:ext cx="2398753" cy="515579"/>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8339286" y="3171210"/>
          <a:ext cx="2405306" cy="515579"/>
        </p:xfrm>
        <a:graphic>
          <a:graphicData uri="http://schemas.openxmlformats.org/presentationml/2006/ole">
            <mc:AlternateContent xmlns:mc="http://schemas.openxmlformats.org/markup-compatibility/2006">
              <mc:Choice xmlns:v="urn:schemas-microsoft-com:vml" Requires="v">
                <p:oleObj spid="_x0000_s1047" name="包装程序外壳对象" showAsIcon="1" r:id="rId9" imgW="3162300" imgH="638175" progId="Package">
                  <p:embed/>
                </p:oleObj>
              </mc:Choice>
              <mc:Fallback>
                <p:oleObj name="包装程序外壳对象" showAsIcon="1" r:id="rId9" imgW="3162300" imgH="638175" progId="Package">
                  <p:embed/>
                  <p:pic>
                    <p:nvPicPr>
                      <p:cNvPr id="0" name="对象 8"/>
                      <p:cNvPicPr/>
                      <p:nvPr/>
                    </p:nvPicPr>
                    <p:blipFill>
                      <a:blip r:embed="rId10"/>
                      <a:stretch>
                        <a:fillRect/>
                      </a:stretch>
                    </p:blipFill>
                    <p:spPr>
                      <a:xfrm>
                        <a:off x="8339286" y="3171210"/>
                        <a:ext cx="2405306" cy="515579"/>
                      </a:xfrm>
                      <a:prstGeom prst="rect">
                        <a:avLst/>
                      </a:prstGeom>
                    </p:spPr>
                  </p:pic>
                </p:oleObj>
              </mc:Fallback>
            </mc:AlternateContent>
          </a:graphicData>
        </a:graphic>
      </p:graphicFrame>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501662" cy="6858000"/>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501662" y="0"/>
            <a:ext cx="4501662" cy="6858000"/>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9346" y="402777"/>
            <a:ext cx="121298" cy="889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974273" y="201395"/>
            <a:ext cx="108860" cy="990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383971" y="1174251"/>
            <a:ext cx="1349022" cy="369332"/>
          </a:xfrm>
          <a:prstGeom prst="rect">
            <a:avLst/>
          </a:prstGeom>
          <a:noFill/>
        </p:spPr>
        <p:txBody>
          <a:bodyPr wrap="square" rtlCol="0">
            <a:spAutoFit/>
          </a:bodyPr>
          <a:lstStyle/>
          <a:p>
            <a:pPr algn="dist"/>
            <a:r>
              <a:rPr lang="zh-CN" altLang="en-US" dirty="0">
                <a:solidFill>
                  <a:schemeClr val="bg1"/>
                </a:solidFill>
                <a:latin typeface="思源黑体 CN Normal" panose="020B0400000000000000" pitchFamily="34" charset="-122"/>
                <a:ea typeface="思源黑体 CN Normal" panose="020B0400000000000000" pitchFamily="34" charset="-122"/>
              </a:rPr>
              <a:t>输入标题</a:t>
            </a:r>
            <a:endParaRPr lang="zh-CN" altLang="en-US" dirty="0">
              <a:solidFill>
                <a:schemeClr val="bg1"/>
              </a:solidFill>
              <a:latin typeface="思源黑体 CN Normal" panose="020B0400000000000000" pitchFamily="34" charset="-122"/>
              <a:ea typeface="思源黑体 CN Normal" panose="020B0400000000000000" pitchFamily="34" charset="-122"/>
            </a:endParaRPr>
          </a:p>
        </p:txBody>
      </p:sp>
      <p:sp>
        <p:nvSpPr>
          <p:cNvPr id="9" name="文本框 8"/>
          <p:cNvSpPr txBox="1"/>
          <p:nvPr/>
        </p:nvSpPr>
        <p:spPr>
          <a:xfrm>
            <a:off x="729346" y="2001182"/>
            <a:ext cx="3104638" cy="954107"/>
          </a:xfrm>
          <a:prstGeom prst="rect">
            <a:avLst/>
          </a:prstGeom>
          <a:noFill/>
        </p:spPr>
        <p:txBody>
          <a:bodyPr wrap="square" rtlCol="0">
            <a:spAutoFit/>
          </a:bodyPr>
          <a:lstStyle/>
          <a:p>
            <a:r>
              <a:rPr lang="zh-CN" altLang="en-US" sz="14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a:t>
            </a:r>
            <a:endParaRPr lang="zh-CN" altLang="en-US" sz="1400" spc="300" dirty="0">
              <a:solidFill>
                <a:schemeClr val="bg1"/>
              </a:solidFill>
              <a:latin typeface="思源黑体 CN Light" panose="020B0300000000000000" pitchFamily="34" charset="-122"/>
              <a:ea typeface="思源黑体 CN Light" panose="020B0300000000000000" pitchFamily="34" charset="-122"/>
            </a:endParaRPr>
          </a:p>
        </p:txBody>
      </p:sp>
      <p:sp>
        <p:nvSpPr>
          <p:cNvPr id="10" name="文本框 9"/>
          <p:cNvSpPr txBox="1"/>
          <p:nvPr/>
        </p:nvSpPr>
        <p:spPr>
          <a:xfrm>
            <a:off x="729346" y="3292971"/>
            <a:ext cx="1851767" cy="830997"/>
          </a:xfrm>
          <a:prstGeom prst="rect">
            <a:avLst/>
          </a:prstGeom>
          <a:noFill/>
        </p:spPr>
        <p:txBody>
          <a:bodyPr wrap="square" rtlCol="0">
            <a:spAutoFit/>
          </a:bodyPr>
          <a:lstStyle/>
          <a:p>
            <a:r>
              <a:rPr lang="en-US" altLang="zh-CN" sz="12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grpSp>
        <p:nvGrpSpPr>
          <p:cNvPr id="28" name="组合 27"/>
          <p:cNvGrpSpPr/>
          <p:nvPr/>
        </p:nvGrpSpPr>
        <p:grpSpPr>
          <a:xfrm>
            <a:off x="1617534" y="4622696"/>
            <a:ext cx="1440948" cy="1736576"/>
            <a:chOff x="1679220" y="4507795"/>
            <a:chExt cx="1332981" cy="1649679"/>
          </a:xfrm>
        </p:grpSpPr>
        <p:sp>
          <p:nvSpPr>
            <p:cNvPr id="16" name="ValueShape"/>
            <p:cNvSpPr/>
            <p:nvPr/>
          </p:nvSpPr>
          <p:spPr>
            <a:xfrm>
              <a:off x="1679220" y="4824494"/>
              <a:ext cx="1332981" cy="1332980"/>
            </a:xfrm>
            <a:prstGeom prst="pie">
              <a:avLst>
                <a:gd name="adj1" fmla="val 16200000"/>
                <a:gd name="adj2" fmla="val 8718985"/>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7" name="ValueBack"/>
            <p:cNvSpPr/>
            <p:nvPr/>
          </p:nvSpPr>
          <p:spPr>
            <a:xfrm>
              <a:off x="1740906" y="4885549"/>
              <a:ext cx="1210872" cy="1210871"/>
            </a:xfrm>
            <a:prstGeom prst="ellipse">
              <a:avLst/>
            </a:prstGeom>
            <a:noFill/>
            <a:ln w="25400">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 name="ValueBack1"/>
            <p:cNvSpPr/>
            <p:nvPr/>
          </p:nvSpPr>
          <p:spPr>
            <a:xfrm>
              <a:off x="1823466" y="4978563"/>
              <a:ext cx="1045753" cy="1045752"/>
            </a:xfrm>
            <a:prstGeom prst="ellipse">
              <a:avLst/>
            </a:prstGeom>
            <a:noFill/>
            <a:ln w="15875">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 name="ValueBack"/>
            <p:cNvSpPr/>
            <p:nvPr/>
          </p:nvSpPr>
          <p:spPr>
            <a:xfrm>
              <a:off x="1906026" y="5061122"/>
              <a:ext cx="880634" cy="880633"/>
            </a:xfrm>
            <a:prstGeom prst="ellipse">
              <a:avLst/>
            </a:prstGeom>
            <a:noFill/>
            <a:ln w="15875">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 name="ValueBack1"/>
            <p:cNvSpPr/>
            <p:nvPr/>
          </p:nvSpPr>
          <p:spPr>
            <a:xfrm>
              <a:off x="1988585" y="5143682"/>
              <a:ext cx="715515" cy="715515"/>
            </a:xfrm>
            <a:prstGeom prst="ellipse">
              <a:avLst/>
            </a:prstGeom>
            <a:noFill/>
            <a:ln w="25400">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ValueBack"/>
            <p:cNvSpPr/>
            <p:nvPr/>
          </p:nvSpPr>
          <p:spPr>
            <a:xfrm>
              <a:off x="2071144" y="5226242"/>
              <a:ext cx="550396" cy="550396"/>
            </a:xfrm>
            <a:prstGeom prst="ellipse">
              <a:avLst/>
            </a:prstGeom>
            <a:noFill/>
            <a:ln w="15875">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ValueBack1"/>
            <p:cNvSpPr/>
            <p:nvPr/>
          </p:nvSpPr>
          <p:spPr>
            <a:xfrm>
              <a:off x="2153704" y="5308801"/>
              <a:ext cx="385278" cy="385277"/>
            </a:xfrm>
            <a:prstGeom prst="ellipse">
              <a:avLst/>
            </a:prstGeom>
            <a:noFill/>
            <a:ln w="15875">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 name="ValueBack"/>
            <p:cNvSpPr/>
            <p:nvPr/>
          </p:nvSpPr>
          <p:spPr>
            <a:xfrm>
              <a:off x="2236263" y="5391360"/>
              <a:ext cx="220158" cy="220158"/>
            </a:xfrm>
            <a:prstGeom prst="ellipse">
              <a:avLst/>
            </a:prstGeom>
            <a:solidFill>
              <a:schemeClr val="bg1"/>
            </a:solidFill>
            <a:ln w="15875">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24" name="ValueBack"/>
            <p:cNvCxnSpPr/>
            <p:nvPr/>
          </p:nvCxnSpPr>
          <p:spPr>
            <a:xfrm>
              <a:off x="2346342" y="4507795"/>
              <a:ext cx="0" cy="886730"/>
            </a:xfrm>
            <a:prstGeom prst="line">
              <a:avLst/>
            </a:prstGeom>
            <a:ln w="15875">
              <a:solidFill>
                <a:schemeClr val="bg1">
                  <a:alpha val="66000"/>
                </a:schemeClr>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9853309" y="642265"/>
            <a:ext cx="1538883" cy="5403018"/>
          </a:xfrm>
          <a:prstGeom prst="rect">
            <a:avLst/>
          </a:prstGeom>
          <a:noFill/>
        </p:spPr>
        <p:txBody>
          <a:bodyPr vert="eaVert" wrap="square" rtlCol="0">
            <a:spAutoFit/>
          </a:bodyPr>
          <a:lstStyle/>
          <a:p>
            <a:pPr algn="dist"/>
            <a:r>
              <a:rPr lang="en-US" altLang="zh-CN" sz="8800" dirty="0">
                <a:blipFill dpi="0" rotWithShape="1">
                  <a:blip r:embed="rId2">
                    <a:alphaModFix amt="79000"/>
                  </a:blip>
                  <a:srcRect/>
                  <a:stretch>
                    <a:fillRect/>
                  </a:stretch>
                </a:blipFill>
                <a:latin typeface="思源黑体 CN Heavy" panose="020B0A00000000000000" pitchFamily="34" charset="-122"/>
                <a:ea typeface="思源黑体 CN Heavy" panose="020B0A00000000000000" pitchFamily="34" charset="-122"/>
              </a:rPr>
              <a:t>SWOT</a:t>
            </a:r>
            <a:endParaRPr lang="zh-CN" altLang="en-US" sz="8800" dirty="0">
              <a:blipFill dpi="0" rotWithShape="1">
                <a:blip r:embed="rId2">
                  <a:alphaModFix amt="79000"/>
                </a:blip>
                <a:srcRect/>
                <a:stretch>
                  <a:fillRect/>
                </a:stretch>
              </a:blipFill>
              <a:latin typeface="思源黑体 CN Heavy" panose="020B0A00000000000000" pitchFamily="34" charset="-122"/>
              <a:ea typeface="思源黑体 CN Heavy" panose="020B0A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42" presetClass="entr" presetSubtype="0"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anim calcmode="lin" valueType="num">
                                      <p:cBhvr>
                                        <p:cTn id="15" dur="750" fill="hold"/>
                                        <p:tgtEl>
                                          <p:spTgt spid="10"/>
                                        </p:tgtEl>
                                        <p:attrNameLst>
                                          <p:attrName>ppt_x</p:attrName>
                                        </p:attrNameLst>
                                      </p:cBhvr>
                                      <p:tavLst>
                                        <p:tav tm="0">
                                          <p:val>
                                            <p:strVal val="#ppt_x"/>
                                          </p:val>
                                        </p:tav>
                                        <p:tav tm="100000">
                                          <p:val>
                                            <p:strVal val="#ppt_x"/>
                                          </p:val>
                                        </p:tav>
                                      </p:tavLst>
                                    </p:anim>
                                    <p:anim calcmode="lin" valueType="num">
                                      <p:cBhvr>
                                        <p:cTn id="16"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p:cNvSpPr/>
          <p:nvPr/>
        </p:nvSpPr>
        <p:spPr>
          <a:xfrm>
            <a:off x="5612116" y="1778888"/>
            <a:ext cx="6464361" cy="599721"/>
          </a:xfrm>
          <a:custGeom>
            <a:avLst/>
            <a:gdLst>
              <a:gd name="connsiteX0" fmla="*/ 12188858 w 12188858"/>
              <a:gd name="connsiteY0" fmla="*/ 774859 h 793713"/>
              <a:gd name="connsiteX1" fmla="*/ 12166589 w 12188858"/>
              <a:gd name="connsiteY1" fmla="*/ 778635 h 793713"/>
              <a:gd name="connsiteX2" fmla="*/ 12148685 w 12188858"/>
              <a:gd name="connsiteY2" fmla="*/ 774921 h 793713"/>
              <a:gd name="connsiteX3" fmla="*/ 2184007 w 12188858"/>
              <a:gd name="connsiteY3" fmla="*/ 1635 h 793713"/>
              <a:gd name="connsiteX4" fmla="*/ 4694548 w 12188858"/>
              <a:gd name="connsiteY4" fmla="*/ 558043 h 793713"/>
              <a:gd name="connsiteX5" fmla="*/ 8031637 w 12188858"/>
              <a:gd name="connsiteY5" fmla="*/ 1861 h 793713"/>
              <a:gd name="connsiteX6" fmla="*/ 10020693 w 12188858"/>
              <a:gd name="connsiteY6" fmla="*/ 520336 h 793713"/>
              <a:gd name="connsiteX7" fmla="*/ 11189616 w 12188858"/>
              <a:gd name="connsiteY7" fmla="*/ 331799 h 793713"/>
              <a:gd name="connsiteX8" fmla="*/ 12134580 w 12188858"/>
              <a:gd name="connsiteY8" fmla="*/ 771996 h 793713"/>
              <a:gd name="connsiteX9" fmla="*/ 12148685 w 12188858"/>
              <a:gd name="connsiteY9" fmla="*/ 774921 h 793713"/>
              <a:gd name="connsiteX10" fmla="*/ 0 w 12188858"/>
              <a:gd name="connsiteY10" fmla="*/ 793713 h 793713"/>
              <a:gd name="connsiteX11" fmla="*/ 2036190 w 12188858"/>
              <a:gd name="connsiteY11" fmla="*/ 1861 h 793713"/>
              <a:gd name="connsiteX12" fmla="*/ 2184007 w 12188858"/>
              <a:gd name="connsiteY12" fmla="*/ 1635 h 7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8858" h="793713">
                <a:moveTo>
                  <a:pt x="12188858" y="774859"/>
                </a:moveTo>
                <a:cubicBezTo>
                  <a:pt x="12183163" y="778001"/>
                  <a:pt x="12175687" y="779186"/>
                  <a:pt x="12166589" y="778635"/>
                </a:cubicBezTo>
                <a:lnTo>
                  <a:pt x="12148685" y="774921"/>
                </a:lnTo>
                <a:close/>
                <a:moveTo>
                  <a:pt x="2184007" y="1635"/>
                </a:moveTo>
                <a:cubicBezTo>
                  <a:pt x="2928681" y="34690"/>
                  <a:pt x="3757760" y="558043"/>
                  <a:pt x="4694548" y="558043"/>
                </a:cubicBezTo>
                <a:cubicBezTo>
                  <a:pt x="5693790" y="558043"/>
                  <a:pt x="7143946" y="8145"/>
                  <a:pt x="8031637" y="1861"/>
                </a:cubicBezTo>
                <a:cubicBezTo>
                  <a:pt x="8919328" y="-4423"/>
                  <a:pt x="9494363" y="465346"/>
                  <a:pt x="10020693" y="520336"/>
                </a:cubicBezTo>
                <a:cubicBezTo>
                  <a:pt x="10547023" y="575326"/>
                  <a:pt x="10828255" y="289379"/>
                  <a:pt x="11189616" y="331799"/>
                </a:cubicBezTo>
                <a:cubicBezTo>
                  <a:pt x="11505807" y="368917"/>
                  <a:pt x="11963940" y="718789"/>
                  <a:pt x="12134580" y="771996"/>
                </a:cubicBezTo>
                <a:lnTo>
                  <a:pt x="12148685" y="774921"/>
                </a:lnTo>
                <a:lnTo>
                  <a:pt x="0" y="793713"/>
                </a:lnTo>
                <a:cubicBezTo>
                  <a:pt x="626882" y="417426"/>
                  <a:pt x="1253765" y="41139"/>
                  <a:pt x="2036190" y="1861"/>
                </a:cubicBezTo>
                <a:cubicBezTo>
                  <a:pt x="2085092" y="-594"/>
                  <a:pt x="2134362" y="-569"/>
                  <a:pt x="2184007" y="1635"/>
                </a:cubicBezTo>
                <a:close/>
              </a:path>
            </a:pathLst>
          </a:custGeom>
          <a:solidFill>
            <a:srgbClr val="A1B6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5791158" y="1868444"/>
            <a:ext cx="6464361" cy="653142"/>
          </a:xfrm>
          <a:custGeom>
            <a:avLst/>
            <a:gdLst>
              <a:gd name="connsiteX0" fmla="*/ 12188858 w 12188858"/>
              <a:gd name="connsiteY0" fmla="*/ 774859 h 793713"/>
              <a:gd name="connsiteX1" fmla="*/ 12166589 w 12188858"/>
              <a:gd name="connsiteY1" fmla="*/ 778635 h 793713"/>
              <a:gd name="connsiteX2" fmla="*/ 12148685 w 12188858"/>
              <a:gd name="connsiteY2" fmla="*/ 774921 h 793713"/>
              <a:gd name="connsiteX3" fmla="*/ 2184007 w 12188858"/>
              <a:gd name="connsiteY3" fmla="*/ 1635 h 793713"/>
              <a:gd name="connsiteX4" fmla="*/ 4694548 w 12188858"/>
              <a:gd name="connsiteY4" fmla="*/ 558043 h 793713"/>
              <a:gd name="connsiteX5" fmla="*/ 8031637 w 12188858"/>
              <a:gd name="connsiteY5" fmla="*/ 1861 h 793713"/>
              <a:gd name="connsiteX6" fmla="*/ 10020693 w 12188858"/>
              <a:gd name="connsiteY6" fmla="*/ 520336 h 793713"/>
              <a:gd name="connsiteX7" fmla="*/ 11189616 w 12188858"/>
              <a:gd name="connsiteY7" fmla="*/ 331799 h 793713"/>
              <a:gd name="connsiteX8" fmla="*/ 12134580 w 12188858"/>
              <a:gd name="connsiteY8" fmla="*/ 771996 h 793713"/>
              <a:gd name="connsiteX9" fmla="*/ 12148685 w 12188858"/>
              <a:gd name="connsiteY9" fmla="*/ 774921 h 793713"/>
              <a:gd name="connsiteX10" fmla="*/ 0 w 12188858"/>
              <a:gd name="connsiteY10" fmla="*/ 793713 h 793713"/>
              <a:gd name="connsiteX11" fmla="*/ 2036190 w 12188858"/>
              <a:gd name="connsiteY11" fmla="*/ 1861 h 793713"/>
              <a:gd name="connsiteX12" fmla="*/ 2184007 w 12188858"/>
              <a:gd name="connsiteY12" fmla="*/ 1635 h 7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8858" h="793713">
                <a:moveTo>
                  <a:pt x="12188858" y="774859"/>
                </a:moveTo>
                <a:cubicBezTo>
                  <a:pt x="12183163" y="778001"/>
                  <a:pt x="12175687" y="779186"/>
                  <a:pt x="12166589" y="778635"/>
                </a:cubicBezTo>
                <a:lnTo>
                  <a:pt x="12148685" y="774921"/>
                </a:lnTo>
                <a:close/>
                <a:moveTo>
                  <a:pt x="2184007" y="1635"/>
                </a:moveTo>
                <a:cubicBezTo>
                  <a:pt x="2928681" y="34690"/>
                  <a:pt x="3757760" y="558043"/>
                  <a:pt x="4694548" y="558043"/>
                </a:cubicBezTo>
                <a:cubicBezTo>
                  <a:pt x="5693790" y="558043"/>
                  <a:pt x="7143946" y="8145"/>
                  <a:pt x="8031637" y="1861"/>
                </a:cubicBezTo>
                <a:cubicBezTo>
                  <a:pt x="8919328" y="-4423"/>
                  <a:pt x="9494363" y="465346"/>
                  <a:pt x="10020693" y="520336"/>
                </a:cubicBezTo>
                <a:cubicBezTo>
                  <a:pt x="10547023" y="575326"/>
                  <a:pt x="10828255" y="289379"/>
                  <a:pt x="11189616" y="331799"/>
                </a:cubicBezTo>
                <a:cubicBezTo>
                  <a:pt x="11505807" y="368917"/>
                  <a:pt x="11963940" y="718789"/>
                  <a:pt x="12134580" y="771996"/>
                </a:cubicBezTo>
                <a:lnTo>
                  <a:pt x="12148685" y="774921"/>
                </a:lnTo>
                <a:lnTo>
                  <a:pt x="0" y="793713"/>
                </a:lnTo>
                <a:cubicBezTo>
                  <a:pt x="626882" y="417426"/>
                  <a:pt x="1253765" y="41139"/>
                  <a:pt x="2036190" y="1861"/>
                </a:cubicBezTo>
                <a:cubicBezTo>
                  <a:pt x="2085092" y="-594"/>
                  <a:pt x="2134362" y="-569"/>
                  <a:pt x="2184007" y="1635"/>
                </a:cubicBezTo>
                <a:close/>
              </a:path>
            </a:pathLst>
          </a:cu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84255" y="1"/>
            <a:ext cx="3145134" cy="1286189"/>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1434985" y="641493"/>
            <a:ext cx="2043674" cy="1580795"/>
          </a:xfrm>
          <a:custGeom>
            <a:avLst/>
            <a:gdLst>
              <a:gd name="connsiteX0" fmla="*/ 89904 w 2043674"/>
              <a:gd name="connsiteY0" fmla="*/ 81520 h 1580795"/>
              <a:gd name="connsiteX1" fmla="*/ 89904 w 2043674"/>
              <a:gd name="connsiteY1" fmla="*/ 1499273 h 1580795"/>
              <a:gd name="connsiteX2" fmla="*/ 1953770 w 2043674"/>
              <a:gd name="connsiteY2" fmla="*/ 1499273 h 1580795"/>
              <a:gd name="connsiteX3" fmla="*/ 1953770 w 2043674"/>
              <a:gd name="connsiteY3" fmla="*/ 81520 h 1580795"/>
              <a:gd name="connsiteX4" fmla="*/ 0 w 2043674"/>
              <a:gd name="connsiteY4" fmla="*/ 0 h 1580795"/>
              <a:gd name="connsiteX5" fmla="*/ 2043674 w 2043674"/>
              <a:gd name="connsiteY5" fmla="*/ 0 h 1580795"/>
              <a:gd name="connsiteX6" fmla="*/ 2043674 w 2043674"/>
              <a:gd name="connsiteY6" fmla="*/ 1580795 h 1580795"/>
              <a:gd name="connsiteX7" fmla="*/ 0 w 2043674"/>
              <a:gd name="connsiteY7" fmla="*/ 1580795 h 158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3674" h="1580795">
                <a:moveTo>
                  <a:pt x="89904" y="81520"/>
                </a:moveTo>
                <a:lnTo>
                  <a:pt x="89904" y="1499273"/>
                </a:lnTo>
                <a:lnTo>
                  <a:pt x="1953770" y="1499273"/>
                </a:lnTo>
                <a:lnTo>
                  <a:pt x="1953770" y="81520"/>
                </a:lnTo>
                <a:close/>
                <a:moveTo>
                  <a:pt x="0" y="0"/>
                </a:moveTo>
                <a:lnTo>
                  <a:pt x="2043674" y="0"/>
                </a:lnTo>
                <a:lnTo>
                  <a:pt x="2043674" y="1580795"/>
                </a:lnTo>
                <a:lnTo>
                  <a:pt x="0" y="1580795"/>
                </a:lnTo>
                <a:close/>
              </a:path>
            </a:pathLst>
          </a:cu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84255" y="1577591"/>
            <a:ext cx="3145134" cy="5280409"/>
          </a:xfrm>
          <a:prstGeom prst="rect">
            <a:avLst/>
          </a:prstGeom>
          <a:blipFill>
            <a:blip r:embed="rId2"/>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523433" y="3938955"/>
            <a:ext cx="3145134" cy="2919046"/>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20084" y="-1"/>
            <a:ext cx="3145134" cy="3617407"/>
          </a:xfrm>
          <a:prstGeom prst="rect">
            <a:avLst/>
          </a:prstGeom>
          <a:blipFill>
            <a:blip r:embed="rId3"/>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96927" y="241383"/>
            <a:ext cx="851617" cy="400110"/>
          </a:xfrm>
          <a:prstGeom prst="rect">
            <a:avLst/>
          </a:prstGeom>
          <a:noFill/>
        </p:spPr>
        <p:txBody>
          <a:bodyPr wrap="square" rtlCol="0">
            <a:spAutoFit/>
          </a:bodyPr>
          <a:lstStyle/>
          <a:p>
            <a:pPr algn="dist"/>
            <a:r>
              <a:rPr lang="en-US" altLang="zh-CN" sz="2000" dirty="0">
                <a:solidFill>
                  <a:schemeClr val="bg1"/>
                </a:solidFill>
                <a:latin typeface="思源黑体 CN Normal" panose="020B0400000000000000" pitchFamily="34" charset="-122"/>
                <a:ea typeface="思源黑体 CN Normal" panose="020B0400000000000000" pitchFamily="34" charset="-122"/>
              </a:rPr>
              <a:t>ONE</a:t>
            </a:r>
            <a:endParaRPr lang="zh-CN" altLang="en-US" sz="2000" dirty="0">
              <a:solidFill>
                <a:schemeClr val="bg1"/>
              </a:solidFill>
              <a:latin typeface="思源黑体 CN Normal" panose="020B0400000000000000" pitchFamily="34" charset="-122"/>
              <a:ea typeface="思源黑体 CN Normal" panose="020B0400000000000000" pitchFamily="34" charset="-122"/>
            </a:endParaRPr>
          </a:p>
        </p:txBody>
      </p:sp>
      <p:sp>
        <p:nvSpPr>
          <p:cNvPr id="10" name="文本框 9"/>
          <p:cNvSpPr txBox="1"/>
          <p:nvPr/>
        </p:nvSpPr>
        <p:spPr>
          <a:xfrm>
            <a:off x="4841613" y="4217795"/>
            <a:ext cx="851617" cy="400110"/>
          </a:xfrm>
          <a:prstGeom prst="rect">
            <a:avLst/>
          </a:prstGeom>
          <a:noFill/>
        </p:spPr>
        <p:txBody>
          <a:bodyPr wrap="square" rtlCol="0">
            <a:spAutoFit/>
          </a:bodyPr>
          <a:lstStyle/>
          <a:p>
            <a:pPr algn="dist"/>
            <a:r>
              <a:rPr lang="en-US" altLang="zh-CN" sz="2000" dirty="0">
                <a:solidFill>
                  <a:schemeClr val="bg1"/>
                </a:solidFill>
                <a:latin typeface="思源黑体 CN Normal" panose="020B0400000000000000" pitchFamily="34" charset="-122"/>
                <a:ea typeface="思源黑体 CN Normal" panose="020B0400000000000000" pitchFamily="34" charset="-122"/>
              </a:rPr>
              <a:t>TWO</a:t>
            </a:r>
            <a:endParaRPr lang="zh-CN" altLang="en-US" sz="2000" dirty="0">
              <a:solidFill>
                <a:schemeClr val="bg1"/>
              </a:solidFill>
              <a:latin typeface="思源黑体 CN Normal" panose="020B0400000000000000" pitchFamily="34" charset="-122"/>
              <a:ea typeface="思源黑体 CN Normal" panose="020B0400000000000000" pitchFamily="34" charset="-122"/>
            </a:endParaRPr>
          </a:p>
        </p:txBody>
      </p:sp>
      <p:sp>
        <p:nvSpPr>
          <p:cNvPr id="11" name="文本框 10"/>
          <p:cNvSpPr txBox="1"/>
          <p:nvPr/>
        </p:nvSpPr>
        <p:spPr>
          <a:xfrm>
            <a:off x="8014398" y="1231835"/>
            <a:ext cx="1167966" cy="400110"/>
          </a:xfrm>
          <a:prstGeom prst="rect">
            <a:avLst/>
          </a:prstGeom>
          <a:noFill/>
        </p:spPr>
        <p:txBody>
          <a:bodyPr wrap="square" rtlCol="0">
            <a:spAutoFit/>
          </a:bodyPr>
          <a:lstStyle/>
          <a:p>
            <a:pPr algn="dist"/>
            <a:r>
              <a:rPr lang="en-US" altLang="zh-CN" sz="2000" i="1" dirty="0">
                <a:solidFill>
                  <a:srgbClr val="202D3A"/>
                </a:solidFill>
                <a:latin typeface="思源黑体 CN Normal" panose="020B0400000000000000" pitchFamily="34" charset="-122"/>
                <a:ea typeface="思源黑体 CN Normal" panose="020B0400000000000000" pitchFamily="34" charset="-122"/>
              </a:rPr>
              <a:t>THREE</a:t>
            </a:r>
            <a:endParaRPr lang="zh-CN" altLang="en-US" sz="2000" i="1" dirty="0">
              <a:solidFill>
                <a:srgbClr val="202D3A"/>
              </a:solidFill>
              <a:latin typeface="思源黑体 CN Normal" panose="020B0400000000000000" pitchFamily="34" charset="-122"/>
              <a:ea typeface="思源黑体 CN Normal" panose="020B0400000000000000" pitchFamily="34" charset="-122"/>
            </a:endParaRPr>
          </a:p>
        </p:txBody>
      </p:sp>
      <p:sp>
        <p:nvSpPr>
          <p:cNvPr id="6" name="矩形 5"/>
          <p:cNvSpPr/>
          <p:nvPr/>
        </p:nvSpPr>
        <p:spPr>
          <a:xfrm rot="19793808" flipV="1">
            <a:off x="4291058" y="5533508"/>
            <a:ext cx="3745257" cy="76369"/>
          </a:xfrm>
          <a:prstGeom prst="rect">
            <a:avLst/>
          </a:prstGeom>
          <a:blipFill dpi="0" rotWithShape="1">
            <a:blip r:embed="rId4"/>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9793808" flipV="1">
            <a:off x="4372422" y="5704388"/>
            <a:ext cx="3745257" cy="76369"/>
          </a:xfrm>
          <a:prstGeom prst="rect">
            <a:avLst/>
          </a:prstGeom>
          <a:blipFill dpi="0" rotWithShape="1">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9793808" flipV="1">
            <a:off x="4524822" y="5856788"/>
            <a:ext cx="3745257" cy="76369"/>
          </a:xfrm>
          <a:prstGeom prst="rect">
            <a:avLst/>
          </a:prstGeom>
          <a:blipFill dpi="0" rotWithShape="1">
            <a:blip r:embed="rId5"/>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19793808" flipV="1">
            <a:off x="4677222" y="6009188"/>
            <a:ext cx="3745257" cy="76369"/>
          </a:xfrm>
          <a:prstGeom prst="rect">
            <a:avLst/>
          </a:prstGeom>
          <a:blipFill dpi="0" rotWithShape="1">
            <a:blip r:embed="rId6"/>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9793808" flipV="1">
            <a:off x="4829622" y="6161588"/>
            <a:ext cx="3745257" cy="76369"/>
          </a:xfrm>
          <a:prstGeom prst="rect">
            <a:avLst/>
          </a:prstGeom>
          <a:blipFill dpi="0" rotWithShape="1">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9793808" flipV="1">
            <a:off x="4982022" y="6313988"/>
            <a:ext cx="3745257" cy="76369"/>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hand-resembling-a-gun-gesture_33314"/>
          <p:cNvSpPr>
            <a:spLocks noChangeAspect="1"/>
          </p:cNvSpPr>
          <p:nvPr/>
        </p:nvSpPr>
        <p:spPr bwMode="auto">
          <a:xfrm rot="5400000">
            <a:off x="6177254" y="5106745"/>
            <a:ext cx="1049992" cy="831262"/>
          </a:xfrm>
          <a:custGeom>
            <a:avLst/>
            <a:gdLst>
              <a:gd name="T0" fmla="*/ 899 w 1154"/>
              <a:gd name="T1" fmla="*/ 849 h 915"/>
              <a:gd name="T2" fmla="*/ 975 w 1154"/>
              <a:gd name="T3" fmla="*/ 825 h 915"/>
              <a:gd name="T4" fmla="*/ 975 w 1154"/>
              <a:gd name="T5" fmla="*/ 832 h 915"/>
              <a:gd name="T6" fmla="*/ 1015 w 1154"/>
              <a:gd name="T7" fmla="*/ 872 h 915"/>
              <a:gd name="T8" fmla="*/ 1114 w 1154"/>
              <a:gd name="T9" fmla="*/ 872 h 915"/>
              <a:gd name="T10" fmla="*/ 1154 w 1154"/>
              <a:gd name="T11" fmla="*/ 832 h 915"/>
              <a:gd name="T12" fmla="*/ 1154 w 1154"/>
              <a:gd name="T13" fmla="*/ 262 h 915"/>
              <a:gd name="T14" fmla="*/ 1114 w 1154"/>
              <a:gd name="T15" fmla="*/ 222 h 915"/>
              <a:gd name="T16" fmla="*/ 1015 w 1154"/>
              <a:gd name="T17" fmla="*/ 222 h 915"/>
              <a:gd name="T18" fmla="*/ 975 w 1154"/>
              <a:gd name="T19" fmla="*/ 262 h 915"/>
              <a:gd name="T20" fmla="*/ 975 w 1154"/>
              <a:gd name="T21" fmla="*/ 269 h 915"/>
              <a:gd name="T22" fmla="*/ 767 w 1154"/>
              <a:gd name="T23" fmla="*/ 96 h 915"/>
              <a:gd name="T24" fmla="*/ 659 w 1154"/>
              <a:gd name="T25" fmla="*/ 0 h 915"/>
              <a:gd name="T26" fmla="*/ 591 w 1154"/>
              <a:gd name="T27" fmla="*/ 39 h 915"/>
              <a:gd name="T28" fmla="*/ 631 w 1154"/>
              <a:gd name="T29" fmla="*/ 255 h 915"/>
              <a:gd name="T30" fmla="*/ 591 w 1154"/>
              <a:gd name="T31" fmla="*/ 260 h 915"/>
              <a:gd name="T32" fmla="*/ 224 w 1154"/>
              <a:gd name="T33" fmla="*/ 260 h 915"/>
              <a:gd name="T34" fmla="*/ 126 w 1154"/>
              <a:gd name="T35" fmla="*/ 357 h 915"/>
              <a:gd name="T36" fmla="*/ 145 w 1154"/>
              <a:gd name="T37" fmla="*/ 415 h 915"/>
              <a:gd name="T38" fmla="*/ 101 w 1154"/>
              <a:gd name="T39" fmla="*/ 415 h 915"/>
              <a:gd name="T40" fmla="*/ 0 w 1154"/>
              <a:gd name="T41" fmla="*/ 516 h 915"/>
              <a:gd name="T42" fmla="*/ 101 w 1154"/>
              <a:gd name="T43" fmla="*/ 617 h 915"/>
              <a:gd name="T44" fmla="*/ 400 w 1154"/>
              <a:gd name="T45" fmla="*/ 617 h 915"/>
              <a:gd name="T46" fmla="*/ 461 w 1154"/>
              <a:gd name="T47" fmla="*/ 761 h 915"/>
              <a:gd name="T48" fmla="*/ 472 w 1154"/>
              <a:gd name="T49" fmla="*/ 795 h 915"/>
              <a:gd name="T50" fmla="*/ 573 w 1154"/>
              <a:gd name="T51" fmla="*/ 901 h 915"/>
              <a:gd name="T52" fmla="*/ 575 w 1154"/>
              <a:gd name="T53" fmla="*/ 901 h 915"/>
              <a:gd name="T54" fmla="*/ 830 w 1154"/>
              <a:gd name="T55" fmla="*/ 882 h 915"/>
              <a:gd name="T56" fmla="*/ 899 w 1154"/>
              <a:gd name="T57" fmla="*/ 849 h 915"/>
              <a:gd name="T58" fmla="*/ 816 w 1154"/>
              <a:gd name="T59" fmla="*/ 844 h 915"/>
              <a:gd name="T60" fmla="*/ 580 w 1154"/>
              <a:gd name="T61" fmla="*/ 861 h 915"/>
              <a:gd name="T62" fmla="*/ 511 w 1154"/>
              <a:gd name="T63" fmla="*/ 786 h 915"/>
              <a:gd name="T64" fmla="*/ 492 w 1154"/>
              <a:gd name="T65" fmla="*/ 736 h 915"/>
              <a:gd name="T66" fmla="*/ 490 w 1154"/>
              <a:gd name="T67" fmla="*/ 734 h 915"/>
              <a:gd name="T68" fmla="*/ 441 w 1154"/>
              <a:gd name="T69" fmla="*/ 598 h 915"/>
              <a:gd name="T70" fmla="*/ 424 w 1154"/>
              <a:gd name="T71" fmla="*/ 575 h 915"/>
              <a:gd name="T72" fmla="*/ 413 w 1154"/>
              <a:gd name="T73" fmla="*/ 577 h 915"/>
              <a:gd name="T74" fmla="*/ 101 w 1154"/>
              <a:gd name="T75" fmla="*/ 577 h 915"/>
              <a:gd name="T76" fmla="*/ 40 w 1154"/>
              <a:gd name="T77" fmla="*/ 516 h 915"/>
              <a:gd name="T78" fmla="*/ 101 w 1154"/>
              <a:gd name="T79" fmla="*/ 455 h 915"/>
              <a:gd name="T80" fmla="*/ 471 w 1154"/>
              <a:gd name="T81" fmla="*/ 455 h 915"/>
              <a:gd name="T82" fmla="*/ 471 w 1154"/>
              <a:gd name="T83" fmla="*/ 415 h 915"/>
              <a:gd name="T84" fmla="*/ 224 w 1154"/>
              <a:gd name="T85" fmla="*/ 415 h 915"/>
              <a:gd name="T86" fmla="*/ 166 w 1154"/>
              <a:gd name="T87" fmla="*/ 357 h 915"/>
              <a:gd name="T88" fmla="*/ 224 w 1154"/>
              <a:gd name="T89" fmla="*/ 300 h 915"/>
              <a:gd name="T90" fmla="*/ 591 w 1154"/>
              <a:gd name="T91" fmla="*/ 300 h 915"/>
              <a:gd name="T92" fmla="*/ 671 w 1154"/>
              <a:gd name="T93" fmla="*/ 282 h 915"/>
              <a:gd name="T94" fmla="*/ 685 w 1154"/>
              <a:gd name="T95" fmla="*/ 271 h 915"/>
              <a:gd name="T96" fmla="*/ 676 w 1154"/>
              <a:gd name="T97" fmla="*/ 255 h 915"/>
              <a:gd name="T98" fmla="*/ 625 w 1154"/>
              <a:gd name="T99" fmla="*/ 60 h 915"/>
              <a:gd name="T100" fmla="*/ 659 w 1154"/>
              <a:gd name="T101" fmla="*/ 40 h 915"/>
              <a:gd name="T102" fmla="*/ 730 w 1154"/>
              <a:gd name="T103" fmla="*/ 110 h 915"/>
              <a:gd name="T104" fmla="*/ 731 w 1154"/>
              <a:gd name="T105" fmla="*/ 112 h 915"/>
              <a:gd name="T106" fmla="*/ 902 w 1154"/>
              <a:gd name="T107" fmla="*/ 299 h 915"/>
              <a:gd name="T108" fmla="*/ 975 w 1154"/>
              <a:gd name="T109" fmla="*/ 309 h 915"/>
              <a:gd name="T110" fmla="*/ 975 w 1154"/>
              <a:gd name="T111" fmla="*/ 785 h 915"/>
              <a:gd name="T112" fmla="*/ 879 w 1154"/>
              <a:gd name="T113" fmla="*/ 815 h 915"/>
              <a:gd name="T114" fmla="*/ 816 w 1154"/>
              <a:gd name="T115" fmla="*/ 84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4" h="915">
                <a:moveTo>
                  <a:pt x="899" y="849"/>
                </a:moveTo>
                <a:cubicBezTo>
                  <a:pt x="920" y="837"/>
                  <a:pt x="934" y="829"/>
                  <a:pt x="975" y="825"/>
                </a:cubicBezTo>
                <a:lnTo>
                  <a:pt x="975" y="832"/>
                </a:lnTo>
                <a:cubicBezTo>
                  <a:pt x="975" y="854"/>
                  <a:pt x="993" y="872"/>
                  <a:pt x="1015" y="872"/>
                </a:cubicBezTo>
                <a:lnTo>
                  <a:pt x="1114" y="872"/>
                </a:lnTo>
                <a:cubicBezTo>
                  <a:pt x="1136" y="872"/>
                  <a:pt x="1154" y="854"/>
                  <a:pt x="1154" y="832"/>
                </a:cubicBezTo>
                <a:lnTo>
                  <a:pt x="1154" y="262"/>
                </a:lnTo>
                <a:cubicBezTo>
                  <a:pt x="1154" y="240"/>
                  <a:pt x="1136" y="222"/>
                  <a:pt x="1114" y="222"/>
                </a:cubicBezTo>
                <a:lnTo>
                  <a:pt x="1015" y="222"/>
                </a:lnTo>
                <a:cubicBezTo>
                  <a:pt x="993" y="222"/>
                  <a:pt x="975" y="240"/>
                  <a:pt x="975" y="262"/>
                </a:cubicBezTo>
                <a:lnTo>
                  <a:pt x="975" y="269"/>
                </a:lnTo>
                <a:cubicBezTo>
                  <a:pt x="929" y="273"/>
                  <a:pt x="842" y="256"/>
                  <a:pt x="767" y="96"/>
                </a:cubicBezTo>
                <a:cubicBezTo>
                  <a:pt x="763" y="84"/>
                  <a:pt x="731" y="0"/>
                  <a:pt x="659" y="0"/>
                </a:cubicBezTo>
                <a:cubicBezTo>
                  <a:pt x="657" y="0"/>
                  <a:pt x="614" y="0"/>
                  <a:pt x="591" y="39"/>
                </a:cubicBezTo>
                <a:cubicBezTo>
                  <a:pt x="565" y="83"/>
                  <a:pt x="578" y="156"/>
                  <a:pt x="631" y="255"/>
                </a:cubicBezTo>
                <a:cubicBezTo>
                  <a:pt x="622" y="258"/>
                  <a:pt x="608" y="260"/>
                  <a:pt x="591" y="260"/>
                </a:cubicBezTo>
                <a:lnTo>
                  <a:pt x="224" y="260"/>
                </a:lnTo>
                <a:cubicBezTo>
                  <a:pt x="170" y="260"/>
                  <a:pt x="126" y="304"/>
                  <a:pt x="126" y="357"/>
                </a:cubicBezTo>
                <a:cubicBezTo>
                  <a:pt x="126" y="379"/>
                  <a:pt x="133" y="399"/>
                  <a:pt x="145" y="415"/>
                </a:cubicBezTo>
                <a:lnTo>
                  <a:pt x="101" y="415"/>
                </a:lnTo>
                <a:cubicBezTo>
                  <a:pt x="45" y="415"/>
                  <a:pt x="0" y="460"/>
                  <a:pt x="0" y="516"/>
                </a:cubicBezTo>
                <a:cubicBezTo>
                  <a:pt x="0" y="571"/>
                  <a:pt x="45" y="617"/>
                  <a:pt x="101" y="617"/>
                </a:cubicBezTo>
                <a:lnTo>
                  <a:pt x="400" y="617"/>
                </a:lnTo>
                <a:cubicBezTo>
                  <a:pt x="401" y="649"/>
                  <a:pt x="410" y="709"/>
                  <a:pt x="461" y="761"/>
                </a:cubicBezTo>
                <a:cubicBezTo>
                  <a:pt x="466" y="768"/>
                  <a:pt x="469" y="781"/>
                  <a:pt x="472" y="795"/>
                </a:cubicBezTo>
                <a:cubicBezTo>
                  <a:pt x="480" y="831"/>
                  <a:pt x="492" y="886"/>
                  <a:pt x="573" y="901"/>
                </a:cubicBezTo>
                <a:lnTo>
                  <a:pt x="575" y="901"/>
                </a:lnTo>
                <a:cubicBezTo>
                  <a:pt x="582" y="902"/>
                  <a:pt x="739" y="915"/>
                  <a:pt x="830" y="882"/>
                </a:cubicBezTo>
                <a:cubicBezTo>
                  <a:pt x="864" y="870"/>
                  <a:pt x="883" y="858"/>
                  <a:pt x="899" y="849"/>
                </a:cubicBezTo>
                <a:close/>
                <a:moveTo>
                  <a:pt x="816" y="844"/>
                </a:moveTo>
                <a:cubicBezTo>
                  <a:pt x="737" y="873"/>
                  <a:pt x="593" y="862"/>
                  <a:pt x="580" y="861"/>
                </a:cubicBezTo>
                <a:cubicBezTo>
                  <a:pt x="525" y="851"/>
                  <a:pt x="519" y="821"/>
                  <a:pt x="511" y="786"/>
                </a:cubicBezTo>
                <a:cubicBezTo>
                  <a:pt x="507" y="768"/>
                  <a:pt x="503" y="750"/>
                  <a:pt x="492" y="736"/>
                </a:cubicBezTo>
                <a:lnTo>
                  <a:pt x="490" y="734"/>
                </a:lnTo>
                <a:cubicBezTo>
                  <a:pt x="431" y="674"/>
                  <a:pt x="440" y="601"/>
                  <a:pt x="441" y="598"/>
                </a:cubicBezTo>
                <a:cubicBezTo>
                  <a:pt x="442" y="587"/>
                  <a:pt x="435" y="576"/>
                  <a:pt x="424" y="575"/>
                </a:cubicBezTo>
                <a:cubicBezTo>
                  <a:pt x="420" y="574"/>
                  <a:pt x="416" y="575"/>
                  <a:pt x="413" y="577"/>
                </a:cubicBezTo>
                <a:lnTo>
                  <a:pt x="101" y="577"/>
                </a:lnTo>
                <a:cubicBezTo>
                  <a:pt x="67" y="577"/>
                  <a:pt x="40" y="549"/>
                  <a:pt x="40" y="516"/>
                </a:cubicBezTo>
                <a:cubicBezTo>
                  <a:pt x="40" y="482"/>
                  <a:pt x="67" y="455"/>
                  <a:pt x="101" y="455"/>
                </a:cubicBezTo>
                <a:lnTo>
                  <a:pt x="471" y="455"/>
                </a:lnTo>
                <a:lnTo>
                  <a:pt x="471" y="415"/>
                </a:lnTo>
                <a:lnTo>
                  <a:pt x="224" y="415"/>
                </a:lnTo>
                <a:cubicBezTo>
                  <a:pt x="192" y="415"/>
                  <a:pt x="166" y="389"/>
                  <a:pt x="166" y="357"/>
                </a:cubicBezTo>
                <a:cubicBezTo>
                  <a:pt x="166" y="326"/>
                  <a:pt x="192" y="300"/>
                  <a:pt x="224" y="300"/>
                </a:cubicBezTo>
                <a:lnTo>
                  <a:pt x="591" y="300"/>
                </a:lnTo>
                <a:cubicBezTo>
                  <a:pt x="643" y="300"/>
                  <a:pt x="668" y="283"/>
                  <a:pt x="671" y="282"/>
                </a:cubicBezTo>
                <a:lnTo>
                  <a:pt x="685" y="271"/>
                </a:lnTo>
                <a:lnTo>
                  <a:pt x="676" y="255"/>
                </a:lnTo>
                <a:cubicBezTo>
                  <a:pt x="606" y="129"/>
                  <a:pt x="614" y="79"/>
                  <a:pt x="625" y="60"/>
                </a:cubicBezTo>
                <a:cubicBezTo>
                  <a:pt x="636" y="40"/>
                  <a:pt x="659" y="40"/>
                  <a:pt x="659" y="40"/>
                </a:cubicBezTo>
                <a:cubicBezTo>
                  <a:pt x="705" y="40"/>
                  <a:pt x="730" y="109"/>
                  <a:pt x="730" y="110"/>
                </a:cubicBezTo>
                <a:lnTo>
                  <a:pt x="731" y="112"/>
                </a:lnTo>
                <a:cubicBezTo>
                  <a:pt x="777" y="211"/>
                  <a:pt x="834" y="274"/>
                  <a:pt x="902" y="299"/>
                </a:cubicBezTo>
                <a:cubicBezTo>
                  <a:pt x="930" y="309"/>
                  <a:pt x="955" y="310"/>
                  <a:pt x="975" y="309"/>
                </a:cubicBezTo>
                <a:lnTo>
                  <a:pt x="975" y="785"/>
                </a:lnTo>
                <a:cubicBezTo>
                  <a:pt x="925" y="789"/>
                  <a:pt x="906" y="799"/>
                  <a:pt x="879" y="815"/>
                </a:cubicBezTo>
                <a:cubicBezTo>
                  <a:pt x="864" y="823"/>
                  <a:pt x="847" y="833"/>
                  <a:pt x="816" y="844"/>
                </a:cubicBezTo>
                <a:close/>
              </a:path>
            </a:pathLst>
          </a:custGeom>
          <a:solidFill>
            <a:schemeClr val="bg1"/>
          </a:solidFill>
          <a:ln>
            <a:noFill/>
          </a:ln>
        </p:spPr>
      </p:sp>
      <p:sp>
        <p:nvSpPr>
          <p:cNvPr id="7" name="矩形 6"/>
          <p:cNvSpPr/>
          <p:nvPr/>
        </p:nvSpPr>
        <p:spPr>
          <a:xfrm>
            <a:off x="7669981" y="4608664"/>
            <a:ext cx="1167966" cy="2249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014399" y="2862398"/>
            <a:ext cx="3997318" cy="954107"/>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
        <p:nvSpPr>
          <p:cNvPr id="22" name="文本框 21"/>
          <p:cNvSpPr txBox="1"/>
          <p:nvPr/>
        </p:nvSpPr>
        <p:spPr>
          <a:xfrm>
            <a:off x="8014398" y="3968905"/>
            <a:ext cx="3997319" cy="830997"/>
          </a:xfrm>
          <a:prstGeom prst="rect">
            <a:avLst/>
          </a:prstGeom>
          <a:noFill/>
        </p:spPr>
        <p:txBody>
          <a:bodyPr wrap="square" rtlCol="0">
            <a:spAutoFit/>
          </a:bodyPr>
          <a:lstStyle/>
          <a:p>
            <a:r>
              <a:rPr lang="en-US" altLang="zh-CN" sz="1200" spc="300" dirty="0">
                <a:solidFill>
                  <a:srgbClr val="202D3A"/>
                </a:solidFill>
                <a:latin typeface="思源黑体 CN Light" panose="020B0300000000000000" pitchFamily="34" charset="-122"/>
                <a:ea typeface="思源黑体 CN Light" panose="020B0300000000000000" pitchFamily="34" charset="-122"/>
              </a:rPr>
              <a:t>You can add your text here. You can add your text here. You can add your text here. You can add your text here. </a:t>
            </a:r>
            <a:endParaRPr lang="en-US" altLang="zh-CN" sz="1200" spc="300" dirty="0">
              <a:solidFill>
                <a:srgbClr val="202D3A"/>
              </a:solidFill>
              <a:latin typeface="思源黑体 CN Normal" panose="020B0400000000000000" pitchFamily="34" charset="-122"/>
              <a:ea typeface="思源黑体 CN Normal" panose="020B0400000000000000" pitchFamily="34" charset="-122"/>
            </a:endParaRPr>
          </a:p>
        </p:txBody>
      </p:sp>
      <p:sp>
        <p:nvSpPr>
          <p:cNvPr id="25" name="play-button_109700"/>
          <p:cNvSpPr>
            <a:spLocks noChangeAspect="1"/>
          </p:cNvSpPr>
          <p:nvPr/>
        </p:nvSpPr>
        <p:spPr bwMode="auto">
          <a:xfrm>
            <a:off x="11024997" y="5743342"/>
            <a:ext cx="609685" cy="608830"/>
          </a:xfrm>
          <a:custGeom>
            <a:avLst/>
            <a:gdLst>
              <a:gd name="connsiteX0" fmla="*/ 224770 w 603969"/>
              <a:gd name="connsiteY0" fmla="*/ 161555 h 603123"/>
              <a:gd name="connsiteX1" fmla="*/ 237063 w 603969"/>
              <a:gd name="connsiteY1" fmla="*/ 161708 h 603123"/>
              <a:gd name="connsiteX2" fmla="*/ 454645 w 603969"/>
              <a:gd name="connsiteY2" fmla="*/ 291035 h 603123"/>
              <a:gd name="connsiteX3" fmla="*/ 460637 w 603969"/>
              <a:gd name="connsiteY3" fmla="*/ 301314 h 603123"/>
              <a:gd name="connsiteX4" fmla="*/ 455106 w 603969"/>
              <a:gd name="connsiteY4" fmla="*/ 311899 h 603123"/>
              <a:gd name="connsiteX5" fmla="*/ 304519 w 603969"/>
              <a:gd name="connsiteY5" fmla="*/ 408703 h 603123"/>
              <a:gd name="connsiteX6" fmla="*/ 287617 w 603969"/>
              <a:gd name="connsiteY6" fmla="*/ 405021 h 603123"/>
              <a:gd name="connsiteX7" fmla="*/ 291305 w 603969"/>
              <a:gd name="connsiteY7" fmla="*/ 387992 h 603123"/>
              <a:gd name="connsiteX8" fmla="*/ 425142 w 603969"/>
              <a:gd name="connsiteY8" fmla="*/ 301928 h 603123"/>
              <a:gd name="connsiteX9" fmla="*/ 243056 w 603969"/>
              <a:gd name="connsiteY9" fmla="*/ 193772 h 603123"/>
              <a:gd name="connsiteX10" fmla="*/ 243056 w 603969"/>
              <a:gd name="connsiteY10" fmla="*/ 441533 h 603123"/>
              <a:gd name="connsiteX11" fmla="*/ 230763 w 603969"/>
              <a:gd name="connsiteY11" fmla="*/ 453806 h 603123"/>
              <a:gd name="connsiteX12" fmla="*/ 218470 w 603969"/>
              <a:gd name="connsiteY12" fmla="*/ 441533 h 603123"/>
              <a:gd name="connsiteX13" fmla="*/ 218470 w 603969"/>
              <a:gd name="connsiteY13" fmla="*/ 172141 h 603123"/>
              <a:gd name="connsiteX14" fmla="*/ 224770 w 603969"/>
              <a:gd name="connsiteY14" fmla="*/ 161555 h 603123"/>
              <a:gd name="connsiteX15" fmla="*/ 302061 w 603969"/>
              <a:gd name="connsiteY15" fmla="*/ 0 h 603123"/>
              <a:gd name="connsiteX16" fmla="*/ 314353 w 603969"/>
              <a:gd name="connsiteY16" fmla="*/ 12274 h 603123"/>
              <a:gd name="connsiteX17" fmla="*/ 302061 w 603969"/>
              <a:gd name="connsiteY17" fmla="*/ 24548 h 603123"/>
              <a:gd name="connsiteX18" fmla="*/ 24583 w 603969"/>
              <a:gd name="connsiteY18" fmla="*/ 301638 h 603123"/>
              <a:gd name="connsiteX19" fmla="*/ 302061 w 603969"/>
              <a:gd name="connsiteY19" fmla="*/ 578575 h 603123"/>
              <a:gd name="connsiteX20" fmla="*/ 579386 w 603969"/>
              <a:gd name="connsiteY20" fmla="*/ 301638 h 603123"/>
              <a:gd name="connsiteX21" fmla="*/ 548658 w 603969"/>
              <a:gd name="connsiteY21" fmla="*/ 174754 h 603123"/>
              <a:gd name="connsiteX22" fmla="*/ 466766 w 603969"/>
              <a:gd name="connsiteY22" fmla="*/ 78708 h 603123"/>
              <a:gd name="connsiteX23" fmla="*/ 464154 w 603969"/>
              <a:gd name="connsiteY23" fmla="*/ 61524 h 603123"/>
              <a:gd name="connsiteX24" fmla="*/ 481362 w 603969"/>
              <a:gd name="connsiteY24" fmla="*/ 58916 h 603123"/>
              <a:gd name="connsiteX25" fmla="*/ 570629 w 603969"/>
              <a:gd name="connsiteY25" fmla="*/ 163554 h 603123"/>
              <a:gd name="connsiteX26" fmla="*/ 603969 w 603969"/>
              <a:gd name="connsiteY26" fmla="*/ 301638 h 603123"/>
              <a:gd name="connsiteX27" fmla="*/ 302061 w 603969"/>
              <a:gd name="connsiteY27" fmla="*/ 603123 h 603123"/>
              <a:gd name="connsiteX28" fmla="*/ 0 w 603969"/>
              <a:gd name="connsiteY28" fmla="*/ 301638 h 603123"/>
              <a:gd name="connsiteX29" fmla="*/ 302061 w 603969"/>
              <a:gd name="connsiteY29" fmla="*/ 0 h 60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3969" h="603123">
                <a:moveTo>
                  <a:pt x="224770" y="161555"/>
                </a:moveTo>
                <a:cubicBezTo>
                  <a:pt x="228612" y="159407"/>
                  <a:pt x="233221" y="159407"/>
                  <a:pt x="237063" y="161708"/>
                </a:cubicBezTo>
                <a:lnTo>
                  <a:pt x="454645" y="291035"/>
                </a:lnTo>
                <a:cubicBezTo>
                  <a:pt x="458332" y="293183"/>
                  <a:pt x="460637" y="297018"/>
                  <a:pt x="460637" y="301314"/>
                </a:cubicBezTo>
                <a:cubicBezTo>
                  <a:pt x="460791" y="305610"/>
                  <a:pt x="458640" y="309598"/>
                  <a:pt x="455106" y="311899"/>
                </a:cubicBezTo>
                <a:lnTo>
                  <a:pt x="304519" y="408703"/>
                </a:lnTo>
                <a:cubicBezTo>
                  <a:pt x="298834" y="412385"/>
                  <a:pt x="291305" y="410697"/>
                  <a:pt x="287617" y="405021"/>
                </a:cubicBezTo>
                <a:cubicBezTo>
                  <a:pt x="283929" y="399345"/>
                  <a:pt x="285619" y="391674"/>
                  <a:pt x="291305" y="387992"/>
                </a:cubicBezTo>
                <a:lnTo>
                  <a:pt x="425142" y="301928"/>
                </a:lnTo>
                <a:lnTo>
                  <a:pt x="243056" y="193772"/>
                </a:lnTo>
                <a:lnTo>
                  <a:pt x="243056" y="441533"/>
                </a:lnTo>
                <a:cubicBezTo>
                  <a:pt x="243056" y="448283"/>
                  <a:pt x="237524" y="453806"/>
                  <a:pt x="230763" y="453806"/>
                </a:cubicBezTo>
                <a:cubicBezTo>
                  <a:pt x="224002" y="453806"/>
                  <a:pt x="218470" y="448283"/>
                  <a:pt x="218470" y="441533"/>
                </a:cubicBezTo>
                <a:lnTo>
                  <a:pt x="218470" y="172141"/>
                </a:lnTo>
                <a:cubicBezTo>
                  <a:pt x="218470" y="167845"/>
                  <a:pt x="220929" y="163703"/>
                  <a:pt x="224770" y="161555"/>
                </a:cubicBezTo>
                <a:close/>
                <a:moveTo>
                  <a:pt x="302061" y="0"/>
                </a:moveTo>
                <a:cubicBezTo>
                  <a:pt x="308822" y="0"/>
                  <a:pt x="314353" y="5523"/>
                  <a:pt x="314353" y="12274"/>
                </a:cubicBezTo>
                <a:cubicBezTo>
                  <a:pt x="314353" y="19025"/>
                  <a:pt x="308822" y="24548"/>
                  <a:pt x="302061" y="24548"/>
                </a:cubicBezTo>
                <a:cubicBezTo>
                  <a:pt x="149033" y="24548"/>
                  <a:pt x="24583" y="148824"/>
                  <a:pt x="24583" y="301638"/>
                </a:cubicBezTo>
                <a:cubicBezTo>
                  <a:pt x="24583" y="454299"/>
                  <a:pt x="149033" y="578575"/>
                  <a:pt x="302061" y="578575"/>
                </a:cubicBezTo>
                <a:cubicBezTo>
                  <a:pt x="454936" y="578575"/>
                  <a:pt x="579386" y="454299"/>
                  <a:pt x="579386" y="301638"/>
                </a:cubicBezTo>
                <a:cubicBezTo>
                  <a:pt x="579386" y="256838"/>
                  <a:pt x="569092" y="214185"/>
                  <a:pt x="548658" y="174754"/>
                </a:cubicBezTo>
                <a:cubicBezTo>
                  <a:pt x="529299" y="137164"/>
                  <a:pt x="501028" y="103870"/>
                  <a:pt x="466766" y="78708"/>
                </a:cubicBezTo>
                <a:cubicBezTo>
                  <a:pt x="461389" y="74719"/>
                  <a:pt x="460160" y="66894"/>
                  <a:pt x="464154" y="61524"/>
                </a:cubicBezTo>
                <a:cubicBezTo>
                  <a:pt x="468303" y="56001"/>
                  <a:pt x="475985" y="54927"/>
                  <a:pt x="481362" y="58916"/>
                </a:cubicBezTo>
                <a:cubicBezTo>
                  <a:pt x="518544" y="86379"/>
                  <a:pt x="549426" y="122588"/>
                  <a:pt x="570629" y="163554"/>
                </a:cubicBezTo>
                <a:cubicBezTo>
                  <a:pt x="592446" y="205900"/>
                  <a:pt x="603969" y="253616"/>
                  <a:pt x="603969" y="301638"/>
                </a:cubicBezTo>
                <a:cubicBezTo>
                  <a:pt x="603969" y="467800"/>
                  <a:pt x="468456" y="603123"/>
                  <a:pt x="302061" y="603123"/>
                </a:cubicBezTo>
                <a:cubicBezTo>
                  <a:pt x="135513" y="603123"/>
                  <a:pt x="0" y="467800"/>
                  <a:pt x="0" y="301638"/>
                </a:cubicBezTo>
                <a:cubicBezTo>
                  <a:pt x="0" y="135323"/>
                  <a:pt x="135513" y="0"/>
                  <a:pt x="302061" y="0"/>
                </a:cubicBezTo>
                <a:close/>
              </a:path>
            </a:pathLst>
          </a:custGeom>
          <a:solidFill>
            <a:srgbClr val="202D3A"/>
          </a:solidFill>
          <a:ln>
            <a:noFill/>
          </a:ln>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 calcmode="lin" valueType="num">
                                      <p:cBhvr>
                                        <p:cTn id="22" dur="500" fill="hold"/>
                                        <p:tgtEl>
                                          <p:spTgt spid="10"/>
                                        </p:tgtEl>
                                        <p:attrNameLst>
                                          <p:attrName>style.rotation</p:attrName>
                                        </p:attrNameLst>
                                      </p:cBhvr>
                                      <p:tavLst>
                                        <p:tav tm="0">
                                          <p:val>
                                            <p:fltVal val="90"/>
                                          </p:val>
                                        </p:tav>
                                        <p:tav tm="100000">
                                          <p:val>
                                            <p:fltVal val="0"/>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49" presetClass="entr" presetSubtype="0" decel="10000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 calcmode="lin" valueType="num">
                                      <p:cBhvr>
                                        <p:cTn id="50" dur="500" fill="hold"/>
                                        <p:tgtEl>
                                          <p:spTgt spid="13"/>
                                        </p:tgtEl>
                                        <p:attrNameLst>
                                          <p:attrName>style.rotation</p:attrName>
                                        </p:attrNameLst>
                                      </p:cBhvr>
                                      <p:tavLst>
                                        <p:tav tm="0">
                                          <p:val>
                                            <p:fltVal val="360"/>
                                          </p:val>
                                        </p:tav>
                                        <p:tav tm="100000">
                                          <p:val>
                                            <p:fltVal val="0"/>
                                          </p:val>
                                        </p:tav>
                                      </p:tavLst>
                                    </p:anim>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anim calcmode="lin" valueType="num">
                                      <p:cBhvr>
                                        <p:cTn id="57" dur="500" fill="hold"/>
                                        <p:tgtEl>
                                          <p:spTgt spid="11"/>
                                        </p:tgtEl>
                                        <p:attrNameLst>
                                          <p:attrName>ppt_x</p:attrName>
                                        </p:attrNameLst>
                                      </p:cBhvr>
                                      <p:tavLst>
                                        <p:tav tm="0">
                                          <p:val>
                                            <p:strVal val="#ppt_x"/>
                                          </p:val>
                                        </p:tav>
                                        <p:tav tm="100000">
                                          <p:val>
                                            <p:strVal val="#ppt_x"/>
                                          </p:val>
                                        </p:tav>
                                      </p:tavLst>
                                    </p:anim>
                                    <p:anim calcmode="lin" valueType="num">
                                      <p:cBhvr>
                                        <p:cTn id="58" dur="500" fill="hold"/>
                                        <p:tgtEl>
                                          <p:spTgt spid="11"/>
                                        </p:tgtEl>
                                        <p:attrNameLst>
                                          <p:attrName>ppt_y</p:attrName>
                                        </p:attrNameLst>
                                      </p:cBhvr>
                                      <p:tavLst>
                                        <p:tav tm="0">
                                          <p:val>
                                            <p:strVal val="#ppt_y+.1"/>
                                          </p:val>
                                        </p:tav>
                                        <p:tav tm="100000">
                                          <p:val>
                                            <p:strVal val="#ppt_y"/>
                                          </p:val>
                                        </p:tav>
                                      </p:tavLst>
                                    </p:anim>
                                  </p:childTnLst>
                                </p:cTn>
                              </p:par>
                              <p:par>
                                <p:cTn id="59" presetID="10" presetClass="entr" presetSubtype="0"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42" presetClass="entr" presetSubtype="0" fill="hold" grpId="0" nodeType="withEffect">
                                  <p:stCondLst>
                                    <p:cond delay="25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anim calcmode="lin" valueType="num">
                                      <p:cBhvr>
                                        <p:cTn id="68" dur="500" fill="hold"/>
                                        <p:tgtEl>
                                          <p:spTgt spid="21"/>
                                        </p:tgtEl>
                                        <p:attrNameLst>
                                          <p:attrName>ppt_x</p:attrName>
                                        </p:attrNameLst>
                                      </p:cBhvr>
                                      <p:tavLst>
                                        <p:tav tm="0">
                                          <p:val>
                                            <p:strVal val="#ppt_x"/>
                                          </p:val>
                                        </p:tav>
                                        <p:tav tm="100000">
                                          <p:val>
                                            <p:strVal val="#ppt_x"/>
                                          </p:val>
                                        </p:tav>
                                      </p:tavLst>
                                    </p:anim>
                                    <p:anim calcmode="lin" valueType="num">
                                      <p:cBhvr>
                                        <p:cTn id="69" dur="5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anim calcmode="lin" valueType="num">
                                      <p:cBhvr>
                                        <p:cTn id="73" dur="500" fill="hold"/>
                                        <p:tgtEl>
                                          <p:spTgt spid="22"/>
                                        </p:tgtEl>
                                        <p:attrNameLst>
                                          <p:attrName>ppt_x</p:attrName>
                                        </p:attrNameLst>
                                      </p:cBhvr>
                                      <p:tavLst>
                                        <p:tav tm="0">
                                          <p:val>
                                            <p:strVal val="#ppt_x"/>
                                          </p:val>
                                        </p:tav>
                                        <p:tav tm="100000">
                                          <p:val>
                                            <p:strVal val="#ppt_x"/>
                                          </p:val>
                                        </p:tav>
                                      </p:tavLst>
                                    </p:anim>
                                    <p:anim calcmode="lin" valueType="num">
                                      <p:cBhvr>
                                        <p:cTn id="7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randombar(horizontal)">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5" grpId="0" animBg="1"/>
      <p:bldP spid="9" grpId="0"/>
      <p:bldP spid="10" grpId="0"/>
      <p:bldP spid="11" grpId="0"/>
      <p:bldP spid="6" grpId="0" animBg="1"/>
      <p:bldP spid="14" grpId="0" animBg="1"/>
      <p:bldP spid="15" grpId="0" animBg="1"/>
      <p:bldP spid="16" grpId="0" animBg="1"/>
      <p:bldP spid="17" grpId="0" animBg="1"/>
      <p:bldP spid="18"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577208" cy="6858000"/>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173767" y="0"/>
            <a:ext cx="1018229" cy="6858000"/>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3"/>
          <p:cNvSpPr/>
          <p:nvPr/>
        </p:nvSpPr>
        <p:spPr>
          <a:xfrm>
            <a:off x="11607136" y="1242647"/>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1324708 h 1406770"/>
              <a:gd name="connsiteX1-3" fmla="*/ 0 w 644769"/>
              <a:gd name="connsiteY1-4" fmla="*/ 0 h 1406770"/>
              <a:gd name="connsiteX2-5" fmla="*/ 568569 w 644769"/>
              <a:gd name="connsiteY2-6" fmla="*/ 1242646 h 1406770"/>
              <a:gd name="connsiteX3-7" fmla="*/ 644769 w 644769"/>
              <a:gd name="connsiteY3-8" fmla="*/ 1324708 h 1406770"/>
              <a:gd name="connsiteX4-9" fmla="*/ 568569 w 644769"/>
              <a:gd name="connsiteY4-10" fmla="*/ 1406770 h 1406770"/>
              <a:gd name="connsiteX5" fmla="*/ 492369 w 644769"/>
              <a:gd name="connsiteY5" fmla="*/ 1324708 h 1406770"/>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a:off x="11607136" y="2089052"/>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9" name="任意多边形: 形状 8"/>
          <p:cNvSpPr/>
          <p:nvPr/>
        </p:nvSpPr>
        <p:spPr>
          <a:xfrm>
            <a:off x="11607136" y="2935458"/>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0" name="任意多边形: 形状 9"/>
          <p:cNvSpPr/>
          <p:nvPr/>
        </p:nvSpPr>
        <p:spPr>
          <a:xfrm>
            <a:off x="11607136" y="3781866"/>
            <a:ext cx="152400" cy="164123"/>
          </a:xfrm>
          <a:custGeom>
            <a:avLst/>
            <a:gdLst/>
            <a:ahLst/>
            <a:cxnLst/>
            <a:rect l="0" t="0" r="0" b="0"/>
            <a:pathLst>
              <a:path w="152401" h="164124">
                <a:moveTo>
                  <a:pt x="0" y="82062"/>
                </a:moveTo>
                <a:cubicBezTo>
                  <a:pt x="0" y="36740"/>
                  <a:pt x="34116" y="0"/>
                  <a:pt x="76200" y="0"/>
                </a:cubicBezTo>
                <a:cubicBezTo>
                  <a:pt x="118284" y="0"/>
                  <a:pt x="152400" y="36740"/>
                  <a:pt x="152400" y="82062"/>
                </a:cubicBezTo>
                <a:cubicBezTo>
                  <a:pt x="152400" y="127384"/>
                  <a:pt x="118284" y="164123"/>
                  <a:pt x="76200" y="164123"/>
                </a:cubicBezTo>
                <a:cubicBezTo>
                  <a:pt x="34116" y="164123"/>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1" name="任意多边形: 形状 10"/>
          <p:cNvSpPr/>
          <p:nvPr/>
        </p:nvSpPr>
        <p:spPr>
          <a:xfrm>
            <a:off x="11607136" y="4628271"/>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solidFill>
            <a:schemeClr val="bg1"/>
          </a:solid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2" name="椭圆 14"/>
          <p:cNvSpPr/>
          <p:nvPr/>
        </p:nvSpPr>
        <p:spPr>
          <a:xfrm>
            <a:off x="11607136" y="5474678"/>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5556739 h 5638801"/>
              <a:gd name="connsiteX1-3" fmla="*/ 0 w 644769"/>
              <a:gd name="connsiteY1-4" fmla="*/ 0 h 5638801"/>
              <a:gd name="connsiteX2-5" fmla="*/ 568569 w 644769"/>
              <a:gd name="connsiteY2-6" fmla="*/ 5474677 h 5638801"/>
              <a:gd name="connsiteX3-7" fmla="*/ 644769 w 644769"/>
              <a:gd name="connsiteY3-8" fmla="*/ 5556739 h 5638801"/>
              <a:gd name="connsiteX4-9" fmla="*/ 568569 w 644769"/>
              <a:gd name="connsiteY4-10" fmla="*/ 5638801 h 5638801"/>
              <a:gd name="connsiteX5" fmla="*/ 492369 w 644769"/>
              <a:gd name="connsiteY5" fmla="*/ 5556739 h 5638801"/>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4720796" y="-1253067"/>
            <a:ext cx="5461781" cy="8111067"/>
          </a:xfrm>
          <a:prstGeom prst="triangl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6449916" y="603151"/>
            <a:ext cx="2003540" cy="31359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梯形 14"/>
          <p:cNvSpPr/>
          <p:nvPr/>
        </p:nvSpPr>
        <p:spPr>
          <a:xfrm>
            <a:off x="5472487" y="4380089"/>
            <a:ext cx="3897291" cy="2477911"/>
          </a:xfrm>
          <a:prstGeom prst="trapezoid">
            <a:avLst>
              <a:gd name="adj" fmla="val 313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梯形 15"/>
          <p:cNvSpPr/>
          <p:nvPr/>
        </p:nvSpPr>
        <p:spPr>
          <a:xfrm>
            <a:off x="5763683" y="4905023"/>
            <a:ext cx="3376006" cy="1952977"/>
          </a:xfrm>
          <a:prstGeom prst="trapezoid">
            <a:avLst>
              <a:gd name="adj" fmla="val 3137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788604" y="603151"/>
            <a:ext cx="1298222" cy="769441"/>
          </a:xfrm>
          <a:prstGeom prst="rect">
            <a:avLst/>
          </a:prstGeom>
          <a:noFill/>
        </p:spPr>
        <p:txBody>
          <a:bodyPr wrap="square" rtlCol="0">
            <a:spAutoFit/>
          </a:bodyPr>
          <a:lstStyle/>
          <a:p>
            <a:pPr algn="dist"/>
            <a:r>
              <a:rPr lang="en-US" altLang="zh-CN" sz="4400" dirty="0">
                <a:solidFill>
                  <a:schemeClr val="bg1"/>
                </a:solidFill>
                <a:latin typeface="思源黑体 CN Heavy" panose="020B0A00000000000000" pitchFamily="34" charset="-122"/>
                <a:ea typeface="思源黑体 CN Heavy" panose="020B0A00000000000000" pitchFamily="34" charset="-122"/>
              </a:rPr>
              <a:t>A</a:t>
            </a:r>
            <a:r>
              <a:rPr lang="en-US" altLang="zh-CN" sz="3200" dirty="0">
                <a:solidFill>
                  <a:schemeClr val="bg1"/>
                </a:solidFill>
                <a:latin typeface="思源黑体 CN Heavy" panose="020B0A00000000000000" pitchFamily="34" charset="-122"/>
                <a:ea typeface="思源黑体 CN Heavy" panose="020B0A00000000000000" pitchFamily="34" charset="-122"/>
              </a:rPr>
              <a:t>RT</a:t>
            </a:r>
            <a:endParaRPr lang="zh-CN" altLang="en-US" sz="3200" dirty="0">
              <a:solidFill>
                <a:schemeClr val="bg1"/>
              </a:solidFill>
              <a:latin typeface="思源黑体 CN Heavy" panose="020B0A00000000000000" pitchFamily="34" charset="-122"/>
              <a:ea typeface="思源黑体 CN Heavy" panose="020B0A00000000000000" pitchFamily="34" charset="-122"/>
            </a:endParaRPr>
          </a:p>
        </p:txBody>
      </p:sp>
      <p:sp>
        <p:nvSpPr>
          <p:cNvPr id="18" name="等腰三角形 17"/>
          <p:cNvSpPr/>
          <p:nvPr/>
        </p:nvSpPr>
        <p:spPr>
          <a:xfrm rot="5400000">
            <a:off x="332222" y="1814441"/>
            <a:ext cx="241408" cy="283404"/>
          </a:xfrm>
          <a:prstGeom prst="triangl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13980" y="1771814"/>
            <a:ext cx="2390885" cy="1384995"/>
          </a:xfrm>
          <a:prstGeom prst="rect">
            <a:avLst/>
          </a:prstGeom>
          <a:noFill/>
        </p:spPr>
        <p:txBody>
          <a:bodyPr wrap="square" rtlCol="0">
            <a:spAutoFit/>
          </a:bodyPr>
          <a:lstStyle/>
          <a:p>
            <a:r>
              <a:rPr lang="zh-CN" altLang="en-US" sz="14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a:t>
            </a:r>
            <a:endParaRPr lang="zh-CN" altLang="en-US" sz="1400" spc="300" dirty="0">
              <a:solidFill>
                <a:schemeClr val="bg1"/>
              </a:solidFill>
              <a:latin typeface="思源黑体 CN Light" panose="020B0300000000000000" pitchFamily="34" charset="-122"/>
              <a:ea typeface="思源黑体 CN Light" panose="020B0300000000000000" pitchFamily="34" charset="-122"/>
            </a:endParaRPr>
          </a:p>
        </p:txBody>
      </p:sp>
      <p:sp>
        <p:nvSpPr>
          <p:cNvPr id="21" name="等腰三角形 20"/>
          <p:cNvSpPr/>
          <p:nvPr/>
        </p:nvSpPr>
        <p:spPr>
          <a:xfrm rot="10800000">
            <a:off x="2845418" y="3955784"/>
            <a:ext cx="241408" cy="283404"/>
          </a:xfrm>
          <a:prstGeom prst="triangl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07983" y="4495699"/>
            <a:ext cx="2711477" cy="1015663"/>
          </a:xfrm>
          <a:prstGeom prst="rect">
            <a:avLst/>
          </a:prstGeom>
          <a:noFill/>
        </p:spPr>
        <p:txBody>
          <a:bodyPr wrap="square" rtlCol="0">
            <a:spAutoFit/>
          </a:bodyPr>
          <a:lstStyle/>
          <a:p>
            <a:pPr algn="r"/>
            <a:r>
              <a:rPr lang="en-US" altLang="zh-CN" sz="1200" spc="3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You can add your text here. </a:t>
            </a:r>
            <a:endParaRPr lang="en-US" altLang="zh-CN" sz="1200" spc="300" dirty="0">
              <a:solidFill>
                <a:schemeClr val="bg1"/>
              </a:solidFill>
              <a:latin typeface="思源黑体 CN Normal" panose="020B0400000000000000" pitchFamily="34" charset="-122"/>
              <a:ea typeface="思源黑体 CN Normal" panose="020B0400000000000000" pitchFamily="34" charset="-122"/>
            </a:endParaRPr>
          </a:p>
        </p:txBody>
      </p:sp>
      <p:sp useBgFill="1">
        <p:nvSpPr>
          <p:cNvPr id="23" name="矩形 22"/>
          <p:cNvSpPr/>
          <p:nvPr/>
        </p:nvSpPr>
        <p:spPr>
          <a:xfrm>
            <a:off x="2325511" y="6254849"/>
            <a:ext cx="1251697" cy="798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anim calcmode="lin" valueType="num">
                                      <p:cBhvr>
                                        <p:cTn id="11" dur="750" fill="hold"/>
                                        <p:tgtEl>
                                          <p:spTgt spid="22"/>
                                        </p:tgtEl>
                                        <p:attrNameLst>
                                          <p:attrName>ppt_x</p:attrName>
                                        </p:attrNameLst>
                                      </p:cBhvr>
                                      <p:tavLst>
                                        <p:tav tm="0">
                                          <p:val>
                                            <p:strVal val="#ppt_x"/>
                                          </p:val>
                                        </p:tav>
                                        <p:tav tm="100000">
                                          <p:val>
                                            <p:strVal val="#ppt_x"/>
                                          </p:val>
                                        </p:tav>
                                      </p:tavLst>
                                    </p:anim>
                                    <p:anim calcmode="lin" valueType="num">
                                      <p:cBhvr>
                                        <p:cTn id="12"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shoe-footprint_1390"/>
          <p:cNvSpPr>
            <a:spLocks noChangeAspect="1"/>
          </p:cNvSpPr>
          <p:nvPr/>
        </p:nvSpPr>
        <p:spPr bwMode="auto">
          <a:xfrm>
            <a:off x="8995843" y="4092409"/>
            <a:ext cx="249288" cy="56475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88862 h 440259"/>
              <a:gd name="T15" fmla="*/ 88862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347">
                <a:moveTo>
                  <a:pt x="122" y="191"/>
                </a:moveTo>
                <a:cubicBezTo>
                  <a:pt x="121" y="196"/>
                  <a:pt x="118" y="201"/>
                  <a:pt x="111" y="199"/>
                </a:cubicBezTo>
                <a:cubicBezTo>
                  <a:pt x="89" y="194"/>
                  <a:pt x="53" y="192"/>
                  <a:pt x="32" y="197"/>
                </a:cubicBezTo>
                <a:cubicBezTo>
                  <a:pt x="25" y="199"/>
                  <a:pt x="21" y="196"/>
                  <a:pt x="18" y="187"/>
                </a:cubicBezTo>
                <a:cubicBezTo>
                  <a:pt x="11" y="164"/>
                  <a:pt x="0" y="136"/>
                  <a:pt x="2" y="101"/>
                </a:cubicBezTo>
                <a:cubicBezTo>
                  <a:pt x="7" y="22"/>
                  <a:pt x="40" y="0"/>
                  <a:pt x="65" y="1"/>
                </a:cubicBezTo>
                <a:cubicBezTo>
                  <a:pt x="89" y="2"/>
                  <a:pt x="153" y="42"/>
                  <a:pt x="122" y="191"/>
                </a:cubicBezTo>
                <a:close/>
                <a:moveTo>
                  <a:pt x="21" y="238"/>
                </a:moveTo>
                <a:cubicBezTo>
                  <a:pt x="21" y="238"/>
                  <a:pt x="16" y="252"/>
                  <a:pt x="14" y="274"/>
                </a:cubicBezTo>
                <a:cubicBezTo>
                  <a:pt x="10" y="311"/>
                  <a:pt x="18" y="337"/>
                  <a:pt x="54" y="342"/>
                </a:cubicBezTo>
                <a:cubicBezTo>
                  <a:pt x="84" y="347"/>
                  <a:pt x="104" y="324"/>
                  <a:pt x="108" y="287"/>
                </a:cubicBezTo>
                <a:cubicBezTo>
                  <a:pt x="110" y="264"/>
                  <a:pt x="111" y="250"/>
                  <a:pt x="111" y="250"/>
                </a:cubicBezTo>
                <a:lnTo>
                  <a:pt x="21" y="238"/>
                </a:lnTo>
                <a:close/>
              </a:path>
            </a:pathLst>
          </a:custGeom>
          <a:solidFill>
            <a:srgbClr val="202D3A"/>
          </a:solidFill>
          <a:ln>
            <a:noFill/>
          </a:ln>
        </p:spPr>
      </p:sp>
      <p:sp>
        <p:nvSpPr>
          <p:cNvPr id="3" name="right-shoe-footprint_1390"/>
          <p:cNvSpPr>
            <a:spLocks noChangeAspect="1"/>
          </p:cNvSpPr>
          <p:nvPr/>
        </p:nvSpPr>
        <p:spPr bwMode="auto">
          <a:xfrm flipH="1">
            <a:off x="8611436" y="3947834"/>
            <a:ext cx="249288" cy="56475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88862 h 440259"/>
              <a:gd name="T15" fmla="*/ 88862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347">
                <a:moveTo>
                  <a:pt x="122" y="191"/>
                </a:moveTo>
                <a:cubicBezTo>
                  <a:pt x="121" y="196"/>
                  <a:pt x="118" y="201"/>
                  <a:pt x="111" y="199"/>
                </a:cubicBezTo>
                <a:cubicBezTo>
                  <a:pt x="89" y="194"/>
                  <a:pt x="53" y="192"/>
                  <a:pt x="32" y="197"/>
                </a:cubicBezTo>
                <a:cubicBezTo>
                  <a:pt x="25" y="199"/>
                  <a:pt x="21" y="196"/>
                  <a:pt x="18" y="187"/>
                </a:cubicBezTo>
                <a:cubicBezTo>
                  <a:pt x="11" y="164"/>
                  <a:pt x="0" y="136"/>
                  <a:pt x="2" y="101"/>
                </a:cubicBezTo>
                <a:cubicBezTo>
                  <a:pt x="7" y="22"/>
                  <a:pt x="40" y="0"/>
                  <a:pt x="65" y="1"/>
                </a:cubicBezTo>
                <a:cubicBezTo>
                  <a:pt x="89" y="2"/>
                  <a:pt x="153" y="42"/>
                  <a:pt x="122" y="191"/>
                </a:cubicBezTo>
                <a:close/>
                <a:moveTo>
                  <a:pt x="21" y="238"/>
                </a:moveTo>
                <a:cubicBezTo>
                  <a:pt x="21" y="238"/>
                  <a:pt x="16" y="252"/>
                  <a:pt x="14" y="274"/>
                </a:cubicBezTo>
                <a:cubicBezTo>
                  <a:pt x="10" y="311"/>
                  <a:pt x="18" y="337"/>
                  <a:pt x="54" y="342"/>
                </a:cubicBezTo>
                <a:cubicBezTo>
                  <a:pt x="84" y="347"/>
                  <a:pt x="104" y="324"/>
                  <a:pt x="108" y="287"/>
                </a:cubicBezTo>
                <a:cubicBezTo>
                  <a:pt x="110" y="264"/>
                  <a:pt x="111" y="250"/>
                  <a:pt x="111" y="250"/>
                </a:cubicBezTo>
                <a:lnTo>
                  <a:pt x="21" y="238"/>
                </a:lnTo>
                <a:close/>
              </a:path>
            </a:pathLst>
          </a:custGeom>
          <a:solidFill>
            <a:srgbClr val="202D3A"/>
          </a:solidFill>
          <a:ln>
            <a:noFill/>
          </a:ln>
        </p:spPr>
      </p:sp>
      <p:sp>
        <p:nvSpPr>
          <p:cNvPr id="4" name="矩形: 折角 3"/>
          <p:cNvSpPr/>
          <p:nvPr/>
        </p:nvSpPr>
        <p:spPr>
          <a:xfrm>
            <a:off x="0" y="0"/>
            <a:ext cx="5526593" cy="6858000"/>
          </a:xfrm>
          <a:prstGeom prst="foldedCorner">
            <a:avLst>
              <a:gd name="adj" fmla="val 17940"/>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location-map_40054"/>
          <p:cNvSpPr>
            <a:spLocks noChangeAspect="1"/>
          </p:cNvSpPr>
          <p:nvPr/>
        </p:nvSpPr>
        <p:spPr bwMode="auto">
          <a:xfrm>
            <a:off x="6866332" y="1225907"/>
            <a:ext cx="3965701" cy="2239606"/>
          </a:xfrm>
          <a:custGeom>
            <a:avLst/>
            <a:gdLst>
              <a:gd name="connsiteX0" fmla="*/ 167953 w 570958"/>
              <a:gd name="connsiteY0" fmla="*/ 192176 h 322446"/>
              <a:gd name="connsiteX1" fmla="*/ 151179 w 570958"/>
              <a:gd name="connsiteY1" fmla="*/ 208943 h 322446"/>
              <a:gd name="connsiteX2" fmla="*/ 167953 w 570958"/>
              <a:gd name="connsiteY2" fmla="*/ 225709 h 322446"/>
              <a:gd name="connsiteX3" fmla="*/ 184728 w 570958"/>
              <a:gd name="connsiteY3" fmla="*/ 208943 h 322446"/>
              <a:gd name="connsiteX4" fmla="*/ 167953 w 570958"/>
              <a:gd name="connsiteY4" fmla="*/ 192176 h 322446"/>
              <a:gd name="connsiteX5" fmla="*/ 167953 w 570958"/>
              <a:gd name="connsiteY5" fmla="*/ 175409 h 322446"/>
              <a:gd name="connsiteX6" fmla="*/ 201502 w 570958"/>
              <a:gd name="connsiteY6" fmla="*/ 208943 h 322446"/>
              <a:gd name="connsiteX7" fmla="*/ 167953 w 570958"/>
              <a:gd name="connsiteY7" fmla="*/ 277299 h 322446"/>
              <a:gd name="connsiteX8" fmla="*/ 134404 w 570958"/>
              <a:gd name="connsiteY8" fmla="*/ 208943 h 322446"/>
              <a:gd name="connsiteX9" fmla="*/ 167953 w 570958"/>
              <a:gd name="connsiteY9" fmla="*/ 175409 h 322446"/>
              <a:gd name="connsiteX10" fmla="*/ 352603 w 570958"/>
              <a:gd name="connsiteY10" fmla="*/ 141860 h 322446"/>
              <a:gd name="connsiteX11" fmla="*/ 362937 w 570958"/>
              <a:gd name="connsiteY11" fmla="*/ 141860 h 322446"/>
              <a:gd name="connsiteX12" fmla="*/ 361646 w 570958"/>
              <a:gd name="connsiteY12" fmla="*/ 149626 h 322446"/>
              <a:gd name="connsiteX13" fmla="*/ 365521 w 570958"/>
              <a:gd name="connsiteY13" fmla="*/ 167747 h 322446"/>
              <a:gd name="connsiteX14" fmla="*/ 338392 w 570958"/>
              <a:gd name="connsiteY14" fmla="*/ 167747 h 322446"/>
              <a:gd name="connsiteX15" fmla="*/ 352603 w 570958"/>
              <a:gd name="connsiteY15" fmla="*/ 141860 h 322446"/>
              <a:gd name="connsiteX16" fmla="*/ 144677 w 570958"/>
              <a:gd name="connsiteY16" fmla="*/ 141860 h 322446"/>
              <a:gd name="connsiteX17" fmla="*/ 218308 w 570958"/>
              <a:gd name="connsiteY17" fmla="*/ 141860 h 322446"/>
              <a:gd name="connsiteX18" fmla="*/ 232517 w 570958"/>
              <a:gd name="connsiteY18" fmla="*/ 167658 h 322446"/>
              <a:gd name="connsiteX19" fmla="*/ 187305 w 570958"/>
              <a:gd name="connsiteY19" fmla="*/ 167658 h 322446"/>
              <a:gd name="connsiteX20" fmla="*/ 167929 w 570958"/>
              <a:gd name="connsiteY20" fmla="*/ 163788 h 322446"/>
              <a:gd name="connsiteX21" fmla="*/ 122717 w 570958"/>
              <a:gd name="connsiteY21" fmla="*/ 208935 h 322446"/>
              <a:gd name="connsiteX22" fmla="*/ 122717 w 570958"/>
              <a:gd name="connsiteY22" fmla="*/ 210225 h 322446"/>
              <a:gd name="connsiteX23" fmla="*/ 54254 w 570958"/>
              <a:gd name="connsiteY23" fmla="*/ 296648 h 322446"/>
              <a:gd name="connsiteX24" fmla="*/ 167929 w 570958"/>
              <a:gd name="connsiteY24" fmla="*/ 296648 h 322446"/>
              <a:gd name="connsiteX25" fmla="*/ 516704 w 570958"/>
              <a:gd name="connsiteY25" fmla="*/ 296648 h 322446"/>
              <a:gd name="connsiteX26" fmla="*/ 450824 w 570958"/>
              <a:gd name="connsiteY26" fmla="*/ 214095 h 322446"/>
              <a:gd name="connsiteX27" fmla="*/ 463742 w 570958"/>
              <a:gd name="connsiteY27" fmla="*/ 190876 h 322446"/>
              <a:gd name="connsiteX28" fmla="*/ 570958 w 570958"/>
              <a:gd name="connsiteY28" fmla="*/ 322446 h 322446"/>
              <a:gd name="connsiteX29" fmla="*/ 0 w 570958"/>
              <a:gd name="connsiteY29" fmla="*/ 322446 h 322446"/>
              <a:gd name="connsiteX30" fmla="*/ 419805 w 570958"/>
              <a:gd name="connsiteY30" fmla="*/ 127711 h 322446"/>
              <a:gd name="connsiteX31" fmla="*/ 397840 w 570958"/>
              <a:gd name="connsiteY31" fmla="*/ 149644 h 322446"/>
              <a:gd name="connsiteX32" fmla="*/ 419805 w 570958"/>
              <a:gd name="connsiteY32" fmla="*/ 171578 h 322446"/>
              <a:gd name="connsiteX33" fmla="*/ 441769 w 570958"/>
              <a:gd name="connsiteY33" fmla="*/ 149644 h 322446"/>
              <a:gd name="connsiteX34" fmla="*/ 419805 w 570958"/>
              <a:gd name="connsiteY34" fmla="*/ 127711 h 322446"/>
              <a:gd name="connsiteX35" fmla="*/ 419805 w 570958"/>
              <a:gd name="connsiteY35" fmla="*/ 107068 h 322446"/>
              <a:gd name="connsiteX36" fmla="*/ 462441 w 570958"/>
              <a:gd name="connsiteY36" fmla="*/ 149644 h 322446"/>
              <a:gd name="connsiteX37" fmla="*/ 419805 w 570958"/>
              <a:gd name="connsiteY37" fmla="*/ 236088 h 322446"/>
              <a:gd name="connsiteX38" fmla="*/ 375876 w 570958"/>
              <a:gd name="connsiteY38" fmla="*/ 149644 h 322446"/>
              <a:gd name="connsiteX39" fmla="*/ 419805 w 570958"/>
              <a:gd name="connsiteY39" fmla="*/ 107068 h 322446"/>
              <a:gd name="connsiteX40" fmla="*/ 285479 w 570958"/>
              <a:gd name="connsiteY40" fmla="*/ 36122 h 322446"/>
              <a:gd name="connsiteX41" fmla="*/ 248022 w 570958"/>
              <a:gd name="connsiteY41" fmla="*/ 72244 h 322446"/>
              <a:gd name="connsiteX42" fmla="*/ 285479 w 570958"/>
              <a:gd name="connsiteY42" fmla="*/ 109656 h 322446"/>
              <a:gd name="connsiteX43" fmla="*/ 321644 w 570958"/>
              <a:gd name="connsiteY43" fmla="*/ 72244 h 322446"/>
              <a:gd name="connsiteX44" fmla="*/ 285479 w 570958"/>
              <a:gd name="connsiteY44" fmla="*/ 36122 h 322446"/>
              <a:gd name="connsiteX45" fmla="*/ 285479 w 570958"/>
              <a:gd name="connsiteY45" fmla="*/ 0 h 322446"/>
              <a:gd name="connsiteX46" fmla="*/ 359101 w 570958"/>
              <a:gd name="connsiteY46" fmla="*/ 72244 h 322446"/>
              <a:gd name="connsiteX47" fmla="*/ 285479 w 570958"/>
              <a:gd name="connsiteY47" fmla="*/ 219313 h 322446"/>
              <a:gd name="connsiteX48" fmla="*/ 211857 w 570958"/>
              <a:gd name="connsiteY48" fmla="*/ 72244 h 322446"/>
              <a:gd name="connsiteX49" fmla="*/ 285479 w 570958"/>
              <a:gd name="connsiteY49" fmla="*/ 0 h 32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70958" h="322446">
                <a:moveTo>
                  <a:pt x="167953" y="192176"/>
                </a:moveTo>
                <a:cubicBezTo>
                  <a:pt x="158921" y="192176"/>
                  <a:pt x="151179" y="199914"/>
                  <a:pt x="151179" y="208943"/>
                </a:cubicBezTo>
                <a:cubicBezTo>
                  <a:pt x="151179" y="217971"/>
                  <a:pt x="158921" y="225709"/>
                  <a:pt x="167953" y="225709"/>
                </a:cubicBezTo>
                <a:cubicBezTo>
                  <a:pt x="176986" y="225709"/>
                  <a:pt x="184728" y="217971"/>
                  <a:pt x="184728" y="208943"/>
                </a:cubicBezTo>
                <a:cubicBezTo>
                  <a:pt x="184728" y="199914"/>
                  <a:pt x="176986" y="192176"/>
                  <a:pt x="167953" y="192176"/>
                </a:cubicBezTo>
                <a:close/>
                <a:moveTo>
                  <a:pt x="167953" y="175409"/>
                </a:moveTo>
                <a:cubicBezTo>
                  <a:pt x="187308" y="175409"/>
                  <a:pt x="201502" y="189596"/>
                  <a:pt x="201502" y="208943"/>
                </a:cubicBezTo>
                <a:cubicBezTo>
                  <a:pt x="201502" y="228289"/>
                  <a:pt x="167953" y="277299"/>
                  <a:pt x="167953" y="277299"/>
                </a:cubicBezTo>
                <a:cubicBezTo>
                  <a:pt x="167953" y="277299"/>
                  <a:pt x="134404" y="228289"/>
                  <a:pt x="134404" y="208943"/>
                </a:cubicBezTo>
                <a:cubicBezTo>
                  <a:pt x="134404" y="189596"/>
                  <a:pt x="149888" y="175409"/>
                  <a:pt x="167953" y="175409"/>
                </a:cubicBezTo>
                <a:close/>
                <a:moveTo>
                  <a:pt x="352603" y="141860"/>
                </a:moveTo>
                <a:lnTo>
                  <a:pt x="362937" y="141860"/>
                </a:lnTo>
                <a:cubicBezTo>
                  <a:pt x="361646" y="144448"/>
                  <a:pt x="361646" y="147037"/>
                  <a:pt x="361646" y="149626"/>
                </a:cubicBezTo>
                <a:cubicBezTo>
                  <a:pt x="361646" y="154803"/>
                  <a:pt x="362937" y="161275"/>
                  <a:pt x="365521" y="167747"/>
                </a:cubicBezTo>
                <a:lnTo>
                  <a:pt x="338392" y="167747"/>
                </a:lnTo>
                <a:cubicBezTo>
                  <a:pt x="343560" y="159981"/>
                  <a:pt x="347435" y="150920"/>
                  <a:pt x="352603" y="141860"/>
                </a:cubicBezTo>
                <a:close/>
                <a:moveTo>
                  <a:pt x="144677" y="141860"/>
                </a:moveTo>
                <a:lnTo>
                  <a:pt x="218308" y="141860"/>
                </a:lnTo>
                <a:cubicBezTo>
                  <a:pt x="222183" y="150889"/>
                  <a:pt x="227350" y="159918"/>
                  <a:pt x="232517" y="167658"/>
                </a:cubicBezTo>
                <a:lnTo>
                  <a:pt x="187305" y="167658"/>
                </a:lnTo>
                <a:cubicBezTo>
                  <a:pt x="180847" y="165078"/>
                  <a:pt x="174388" y="163788"/>
                  <a:pt x="167929" y="163788"/>
                </a:cubicBezTo>
                <a:cubicBezTo>
                  <a:pt x="143386" y="163788"/>
                  <a:pt x="122717" y="184427"/>
                  <a:pt x="122717" y="208935"/>
                </a:cubicBezTo>
                <a:cubicBezTo>
                  <a:pt x="122717" y="208935"/>
                  <a:pt x="122717" y="210225"/>
                  <a:pt x="122717" y="210225"/>
                </a:cubicBezTo>
                <a:lnTo>
                  <a:pt x="54254" y="296648"/>
                </a:lnTo>
                <a:lnTo>
                  <a:pt x="167929" y="296648"/>
                </a:lnTo>
                <a:lnTo>
                  <a:pt x="516704" y="296648"/>
                </a:lnTo>
                <a:lnTo>
                  <a:pt x="450824" y="214095"/>
                </a:lnTo>
                <a:cubicBezTo>
                  <a:pt x="455991" y="207645"/>
                  <a:pt x="459867" y="198616"/>
                  <a:pt x="463742" y="190876"/>
                </a:cubicBezTo>
                <a:lnTo>
                  <a:pt x="570958" y="322446"/>
                </a:lnTo>
                <a:lnTo>
                  <a:pt x="0" y="322446"/>
                </a:lnTo>
                <a:close/>
                <a:moveTo>
                  <a:pt x="419805" y="127711"/>
                </a:moveTo>
                <a:cubicBezTo>
                  <a:pt x="408176" y="127711"/>
                  <a:pt x="397840" y="138033"/>
                  <a:pt x="397840" y="149644"/>
                </a:cubicBezTo>
                <a:cubicBezTo>
                  <a:pt x="397840" y="161256"/>
                  <a:pt x="408176" y="171578"/>
                  <a:pt x="419805" y="171578"/>
                </a:cubicBezTo>
                <a:cubicBezTo>
                  <a:pt x="431433" y="171578"/>
                  <a:pt x="441769" y="161256"/>
                  <a:pt x="441769" y="149644"/>
                </a:cubicBezTo>
                <a:cubicBezTo>
                  <a:pt x="441769" y="138033"/>
                  <a:pt x="431433" y="127711"/>
                  <a:pt x="419805" y="127711"/>
                </a:cubicBezTo>
                <a:close/>
                <a:moveTo>
                  <a:pt x="419805" y="107068"/>
                </a:moveTo>
                <a:cubicBezTo>
                  <a:pt x="443061" y="107068"/>
                  <a:pt x="462441" y="126421"/>
                  <a:pt x="462441" y="149644"/>
                </a:cubicBezTo>
                <a:cubicBezTo>
                  <a:pt x="462441" y="174158"/>
                  <a:pt x="419805" y="236088"/>
                  <a:pt x="419805" y="236088"/>
                </a:cubicBezTo>
                <a:cubicBezTo>
                  <a:pt x="419805" y="236088"/>
                  <a:pt x="375876" y="174158"/>
                  <a:pt x="375876" y="149644"/>
                </a:cubicBezTo>
                <a:cubicBezTo>
                  <a:pt x="375876" y="126421"/>
                  <a:pt x="395256" y="107068"/>
                  <a:pt x="419805" y="107068"/>
                </a:cubicBezTo>
                <a:close/>
                <a:moveTo>
                  <a:pt x="285479" y="36122"/>
                </a:moveTo>
                <a:cubicBezTo>
                  <a:pt x="264813" y="36122"/>
                  <a:pt x="248022" y="52893"/>
                  <a:pt x="248022" y="72244"/>
                </a:cubicBezTo>
                <a:cubicBezTo>
                  <a:pt x="248022" y="92885"/>
                  <a:pt x="264813" y="109656"/>
                  <a:pt x="285479" y="109656"/>
                </a:cubicBezTo>
                <a:cubicBezTo>
                  <a:pt x="304853" y="109656"/>
                  <a:pt x="321644" y="92885"/>
                  <a:pt x="321644" y="72244"/>
                </a:cubicBezTo>
                <a:cubicBezTo>
                  <a:pt x="321644" y="52893"/>
                  <a:pt x="304853" y="36122"/>
                  <a:pt x="285479" y="36122"/>
                </a:cubicBezTo>
                <a:close/>
                <a:moveTo>
                  <a:pt x="285479" y="0"/>
                </a:moveTo>
                <a:cubicBezTo>
                  <a:pt x="325519" y="0"/>
                  <a:pt x="359101" y="32252"/>
                  <a:pt x="359101" y="72244"/>
                </a:cubicBezTo>
                <a:cubicBezTo>
                  <a:pt x="359101" y="113526"/>
                  <a:pt x="285479" y="219313"/>
                  <a:pt x="285479" y="219313"/>
                </a:cubicBezTo>
                <a:cubicBezTo>
                  <a:pt x="285479" y="219313"/>
                  <a:pt x="211857" y="113526"/>
                  <a:pt x="211857" y="72244"/>
                </a:cubicBezTo>
                <a:cubicBezTo>
                  <a:pt x="211857" y="32252"/>
                  <a:pt x="244147" y="0"/>
                  <a:pt x="285479" y="0"/>
                </a:cubicBezTo>
                <a:close/>
              </a:path>
            </a:pathLst>
          </a:custGeom>
          <a:blipFill>
            <a:blip r:embed="rId1"/>
            <a:stretch>
              <a:fillRect b="-6744"/>
            </a:stretch>
          </a:blipFill>
          <a:ln>
            <a:noFill/>
          </a:ln>
        </p:spPr>
      </p:sp>
      <p:sp>
        <p:nvSpPr>
          <p:cNvPr id="6" name="right-shoe-footprint_1390"/>
          <p:cNvSpPr>
            <a:spLocks noChangeAspect="1"/>
          </p:cNvSpPr>
          <p:nvPr/>
        </p:nvSpPr>
        <p:spPr bwMode="auto">
          <a:xfrm>
            <a:off x="8995843" y="4857109"/>
            <a:ext cx="249288" cy="56475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88862 h 440259"/>
              <a:gd name="T15" fmla="*/ 88862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347">
                <a:moveTo>
                  <a:pt x="122" y="191"/>
                </a:moveTo>
                <a:cubicBezTo>
                  <a:pt x="121" y="196"/>
                  <a:pt x="118" y="201"/>
                  <a:pt x="111" y="199"/>
                </a:cubicBezTo>
                <a:cubicBezTo>
                  <a:pt x="89" y="194"/>
                  <a:pt x="53" y="192"/>
                  <a:pt x="32" y="197"/>
                </a:cubicBezTo>
                <a:cubicBezTo>
                  <a:pt x="25" y="199"/>
                  <a:pt x="21" y="196"/>
                  <a:pt x="18" y="187"/>
                </a:cubicBezTo>
                <a:cubicBezTo>
                  <a:pt x="11" y="164"/>
                  <a:pt x="0" y="136"/>
                  <a:pt x="2" y="101"/>
                </a:cubicBezTo>
                <a:cubicBezTo>
                  <a:pt x="7" y="22"/>
                  <a:pt x="40" y="0"/>
                  <a:pt x="65" y="1"/>
                </a:cubicBezTo>
                <a:cubicBezTo>
                  <a:pt x="89" y="2"/>
                  <a:pt x="153" y="42"/>
                  <a:pt x="122" y="191"/>
                </a:cubicBezTo>
                <a:close/>
                <a:moveTo>
                  <a:pt x="21" y="238"/>
                </a:moveTo>
                <a:cubicBezTo>
                  <a:pt x="21" y="238"/>
                  <a:pt x="16" y="252"/>
                  <a:pt x="14" y="274"/>
                </a:cubicBezTo>
                <a:cubicBezTo>
                  <a:pt x="10" y="311"/>
                  <a:pt x="18" y="337"/>
                  <a:pt x="54" y="342"/>
                </a:cubicBezTo>
                <a:cubicBezTo>
                  <a:pt x="84" y="347"/>
                  <a:pt x="104" y="324"/>
                  <a:pt x="108" y="287"/>
                </a:cubicBezTo>
                <a:cubicBezTo>
                  <a:pt x="110" y="264"/>
                  <a:pt x="111" y="250"/>
                  <a:pt x="111" y="250"/>
                </a:cubicBezTo>
                <a:lnTo>
                  <a:pt x="21" y="238"/>
                </a:lnTo>
                <a:close/>
              </a:path>
            </a:pathLst>
          </a:custGeom>
          <a:solidFill>
            <a:srgbClr val="202D3A"/>
          </a:solidFill>
          <a:ln>
            <a:noFill/>
          </a:ln>
        </p:spPr>
      </p:sp>
      <p:sp>
        <p:nvSpPr>
          <p:cNvPr id="7" name="right-shoe-footprint_1390"/>
          <p:cNvSpPr>
            <a:spLocks noChangeAspect="1"/>
          </p:cNvSpPr>
          <p:nvPr/>
        </p:nvSpPr>
        <p:spPr bwMode="auto">
          <a:xfrm flipH="1">
            <a:off x="8611436" y="4712534"/>
            <a:ext cx="249288" cy="56475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88862 h 440259"/>
              <a:gd name="T15" fmla="*/ 88862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347">
                <a:moveTo>
                  <a:pt x="122" y="191"/>
                </a:moveTo>
                <a:cubicBezTo>
                  <a:pt x="121" y="196"/>
                  <a:pt x="118" y="201"/>
                  <a:pt x="111" y="199"/>
                </a:cubicBezTo>
                <a:cubicBezTo>
                  <a:pt x="89" y="194"/>
                  <a:pt x="53" y="192"/>
                  <a:pt x="32" y="197"/>
                </a:cubicBezTo>
                <a:cubicBezTo>
                  <a:pt x="25" y="199"/>
                  <a:pt x="21" y="196"/>
                  <a:pt x="18" y="187"/>
                </a:cubicBezTo>
                <a:cubicBezTo>
                  <a:pt x="11" y="164"/>
                  <a:pt x="0" y="136"/>
                  <a:pt x="2" y="101"/>
                </a:cubicBezTo>
                <a:cubicBezTo>
                  <a:pt x="7" y="22"/>
                  <a:pt x="40" y="0"/>
                  <a:pt x="65" y="1"/>
                </a:cubicBezTo>
                <a:cubicBezTo>
                  <a:pt x="89" y="2"/>
                  <a:pt x="153" y="42"/>
                  <a:pt x="122" y="191"/>
                </a:cubicBezTo>
                <a:close/>
                <a:moveTo>
                  <a:pt x="21" y="238"/>
                </a:moveTo>
                <a:cubicBezTo>
                  <a:pt x="21" y="238"/>
                  <a:pt x="16" y="252"/>
                  <a:pt x="14" y="274"/>
                </a:cubicBezTo>
                <a:cubicBezTo>
                  <a:pt x="10" y="311"/>
                  <a:pt x="18" y="337"/>
                  <a:pt x="54" y="342"/>
                </a:cubicBezTo>
                <a:cubicBezTo>
                  <a:pt x="84" y="347"/>
                  <a:pt x="104" y="324"/>
                  <a:pt x="108" y="287"/>
                </a:cubicBezTo>
                <a:cubicBezTo>
                  <a:pt x="110" y="264"/>
                  <a:pt x="111" y="250"/>
                  <a:pt x="111" y="250"/>
                </a:cubicBezTo>
                <a:lnTo>
                  <a:pt x="21" y="238"/>
                </a:lnTo>
                <a:close/>
              </a:path>
            </a:pathLst>
          </a:custGeom>
          <a:solidFill>
            <a:srgbClr val="202D3A"/>
          </a:solidFill>
          <a:ln>
            <a:noFill/>
          </a:ln>
        </p:spPr>
      </p:sp>
      <p:sp>
        <p:nvSpPr>
          <p:cNvPr id="8" name="right-shoe-footprint_1390"/>
          <p:cNvSpPr>
            <a:spLocks noChangeAspect="1"/>
          </p:cNvSpPr>
          <p:nvPr/>
        </p:nvSpPr>
        <p:spPr bwMode="auto">
          <a:xfrm>
            <a:off x="8995843" y="5621809"/>
            <a:ext cx="249288" cy="56475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88862 h 440259"/>
              <a:gd name="T15" fmla="*/ 88862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347">
                <a:moveTo>
                  <a:pt x="122" y="191"/>
                </a:moveTo>
                <a:cubicBezTo>
                  <a:pt x="121" y="196"/>
                  <a:pt x="118" y="201"/>
                  <a:pt x="111" y="199"/>
                </a:cubicBezTo>
                <a:cubicBezTo>
                  <a:pt x="89" y="194"/>
                  <a:pt x="53" y="192"/>
                  <a:pt x="32" y="197"/>
                </a:cubicBezTo>
                <a:cubicBezTo>
                  <a:pt x="25" y="199"/>
                  <a:pt x="21" y="196"/>
                  <a:pt x="18" y="187"/>
                </a:cubicBezTo>
                <a:cubicBezTo>
                  <a:pt x="11" y="164"/>
                  <a:pt x="0" y="136"/>
                  <a:pt x="2" y="101"/>
                </a:cubicBezTo>
                <a:cubicBezTo>
                  <a:pt x="7" y="22"/>
                  <a:pt x="40" y="0"/>
                  <a:pt x="65" y="1"/>
                </a:cubicBezTo>
                <a:cubicBezTo>
                  <a:pt x="89" y="2"/>
                  <a:pt x="153" y="42"/>
                  <a:pt x="122" y="191"/>
                </a:cubicBezTo>
                <a:close/>
                <a:moveTo>
                  <a:pt x="21" y="238"/>
                </a:moveTo>
                <a:cubicBezTo>
                  <a:pt x="21" y="238"/>
                  <a:pt x="16" y="252"/>
                  <a:pt x="14" y="274"/>
                </a:cubicBezTo>
                <a:cubicBezTo>
                  <a:pt x="10" y="311"/>
                  <a:pt x="18" y="337"/>
                  <a:pt x="54" y="342"/>
                </a:cubicBezTo>
                <a:cubicBezTo>
                  <a:pt x="84" y="347"/>
                  <a:pt x="104" y="324"/>
                  <a:pt x="108" y="287"/>
                </a:cubicBezTo>
                <a:cubicBezTo>
                  <a:pt x="110" y="264"/>
                  <a:pt x="111" y="250"/>
                  <a:pt x="111" y="250"/>
                </a:cubicBezTo>
                <a:lnTo>
                  <a:pt x="21" y="238"/>
                </a:lnTo>
                <a:close/>
              </a:path>
            </a:pathLst>
          </a:custGeom>
          <a:solidFill>
            <a:srgbClr val="202D3A"/>
          </a:solidFill>
          <a:ln>
            <a:noFill/>
          </a:ln>
        </p:spPr>
      </p:sp>
      <p:sp>
        <p:nvSpPr>
          <p:cNvPr id="9" name="right-shoe-footprint_1390"/>
          <p:cNvSpPr>
            <a:spLocks noChangeAspect="1"/>
          </p:cNvSpPr>
          <p:nvPr/>
        </p:nvSpPr>
        <p:spPr bwMode="auto">
          <a:xfrm flipH="1">
            <a:off x="8611436" y="5477234"/>
            <a:ext cx="249288" cy="564758"/>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88862 h 440259"/>
              <a:gd name="T15" fmla="*/ 88862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347">
                <a:moveTo>
                  <a:pt x="122" y="191"/>
                </a:moveTo>
                <a:cubicBezTo>
                  <a:pt x="121" y="196"/>
                  <a:pt x="118" y="201"/>
                  <a:pt x="111" y="199"/>
                </a:cubicBezTo>
                <a:cubicBezTo>
                  <a:pt x="89" y="194"/>
                  <a:pt x="53" y="192"/>
                  <a:pt x="32" y="197"/>
                </a:cubicBezTo>
                <a:cubicBezTo>
                  <a:pt x="25" y="199"/>
                  <a:pt x="21" y="196"/>
                  <a:pt x="18" y="187"/>
                </a:cubicBezTo>
                <a:cubicBezTo>
                  <a:pt x="11" y="164"/>
                  <a:pt x="0" y="136"/>
                  <a:pt x="2" y="101"/>
                </a:cubicBezTo>
                <a:cubicBezTo>
                  <a:pt x="7" y="22"/>
                  <a:pt x="40" y="0"/>
                  <a:pt x="65" y="1"/>
                </a:cubicBezTo>
                <a:cubicBezTo>
                  <a:pt x="89" y="2"/>
                  <a:pt x="153" y="42"/>
                  <a:pt x="122" y="191"/>
                </a:cubicBezTo>
                <a:close/>
                <a:moveTo>
                  <a:pt x="21" y="238"/>
                </a:moveTo>
                <a:cubicBezTo>
                  <a:pt x="21" y="238"/>
                  <a:pt x="16" y="252"/>
                  <a:pt x="14" y="274"/>
                </a:cubicBezTo>
                <a:cubicBezTo>
                  <a:pt x="10" y="311"/>
                  <a:pt x="18" y="337"/>
                  <a:pt x="54" y="342"/>
                </a:cubicBezTo>
                <a:cubicBezTo>
                  <a:pt x="84" y="347"/>
                  <a:pt x="104" y="324"/>
                  <a:pt x="108" y="287"/>
                </a:cubicBezTo>
                <a:cubicBezTo>
                  <a:pt x="110" y="264"/>
                  <a:pt x="111" y="250"/>
                  <a:pt x="111" y="250"/>
                </a:cubicBezTo>
                <a:lnTo>
                  <a:pt x="21" y="238"/>
                </a:lnTo>
                <a:close/>
              </a:path>
            </a:pathLst>
          </a:custGeom>
          <a:solidFill>
            <a:srgbClr val="202D3A"/>
          </a:solidFill>
          <a:ln>
            <a:noFill/>
          </a:ln>
        </p:spPr>
      </p:sp>
      <p:sp useBgFill="1">
        <p:nvSpPr>
          <p:cNvPr id="11" name="矩形 10"/>
          <p:cNvSpPr/>
          <p:nvPr/>
        </p:nvSpPr>
        <p:spPr>
          <a:xfrm>
            <a:off x="1053227" y="1125207"/>
            <a:ext cx="3394160" cy="801908"/>
          </a:xfrm>
          <a:prstGeom prst="rect">
            <a:avLst/>
          </a:prstGeom>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wave_166892"/>
          <p:cNvSpPr>
            <a:spLocks noChangeAspect="1"/>
          </p:cNvSpPr>
          <p:nvPr/>
        </p:nvSpPr>
        <p:spPr bwMode="auto">
          <a:xfrm>
            <a:off x="652612" y="898530"/>
            <a:ext cx="1075174" cy="62512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750" h="352774">
                <a:moveTo>
                  <a:pt x="303425" y="267513"/>
                </a:moveTo>
                <a:cubicBezTo>
                  <a:pt x="325394" y="267612"/>
                  <a:pt x="345983" y="276069"/>
                  <a:pt x="361548" y="291607"/>
                </a:cubicBezTo>
                <a:cubicBezTo>
                  <a:pt x="373173" y="303211"/>
                  <a:pt x="391989" y="303211"/>
                  <a:pt x="403614" y="291607"/>
                </a:cubicBezTo>
                <a:cubicBezTo>
                  <a:pt x="419081" y="276069"/>
                  <a:pt x="439769" y="267513"/>
                  <a:pt x="461738" y="267513"/>
                </a:cubicBezTo>
                <a:cubicBezTo>
                  <a:pt x="483706" y="267612"/>
                  <a:pt x="504394" y="276069"/>
                  <a:pt x="519861" y="291607"/>
                </a:cubicBezTo>
                <a:cubicBezTo>
                  <a:pt x="525476" y="297212"/>
                  <a:pt x="532964" y="300260"/>
                  <a:pt x="540943" y="300260"/>
                </a:cubicBezTo>
                <a:cubicBezTo>
                  <a:pt x="548824" y="300260"/>
                  <a:pt x="556311" y="297212"/>
                  <a:pt x="561927" y="291607"/>
                </a:cubicBezTo>
                <a:cubicBezTo>
                  <a:pt x="572172" y="281379"/>
                  <a:pt x="588821" y="281379"/>
                  <a:pt x="599067" y="291607"/>
                </a:cubicBezTo>
                <a:cubicBezTo>
                  <a:pt x="609312" y="301834"/>
                  <a:pt x="609312" y="318453"/>
                  <a:pt x="599067" y="328680"/>
                </a:cubicBezTo>
                <a:cubicBezTo>
                  <a:pt x="583501" y="344218"/>
                  <a:pt x="562912" y="352774"/>
                  <a:pt x="540943" y="352774"/>
                </a:cubicBezTo>
                <a:cubicBezTo>
                  <a:pt x="518975" y="352774"/>
                  <a:pt x="498286" y="344218"/>
                  <a:pt x="482721" y="328680"/>
                </a:cubicBezTo>
                <a:cubicBezTo>
                  <a:pt x="477106" y="323075"/>
                  <a:pt x="469717" y="320027"/>
                  <a:pt x="461738" y="320027"/>
                </a:cubicBezTo>
                <a:cubicBezTo>
                  <a:pt x="453758" y="320027"/>
                  <a:pt x="446369" y="323075"/>
                  <a:pt x="440754" y="328680"/>
                </a:cubicBezTo>
                <a:cubicBezTo>
                  <a:pt x="408638" y="360739"/>
                  <a:pt x="356426" y="360739"/>
                  <a:pt x="324409" y="328680"/>
                </a:cubicBezTo>
                <a:cubicBezTo>
                  <a:pt x="318793" y="323075"/>
                  <a:pt x="311306" y="320027"/>
                  <a:pt x="303425" y="320027"/>
                </a:cubicBezTo>
                <a:cubicBezTo>
                  <a:pt x="295445" y="320027"/>
                  <a:pt x="287958" y="323075"/>
                  <a:pt x="282343" y="328680"/>
                </a:cubicBezTo>
                <a:cubicBezTo>
                  <a:pt x="250326" y="360739"/>
                  <a:pt x="198113" y="360739"/>
                  <a:pt x="166096" y="328680"/>
                </a:cubicBezTo>
                <a:cubicBezTo>
                  <a:pt x="154471" y="317175"/>
                  <a:pt x="135655" y="317175"/>
                  <a:pt x="124030" y="328680"/>
                </a:cubicBezTo>
                <a:cubicBezTo>
                  <a:pt x="91915" y="360739"/>
                  <a:pt x="39800" y="360739"/>
                  <a:pt x="7685" y="328680"/>
                </a:cubicBezTo>
                <a:cubicBezTo>
                  <a:pt x="-2561" y="318453"/>
                  <a:pt x="-2561" y="301834"/>
                  <a:pt x="7685" y="291607"/>
                </a:cubicBezTo>
                <a:cubicBezTo>
                  <a:pt x="17930" y="281379"/>
                  <a:pt x="34579" y="281379"/>
                  <a:pt x="44825" y="291607"/>
                </a:cubicBezTo>
                <a:cubicBezTo>
                  <a:pt x="56449" y="303211"/>
                  <a:pt x="75266" y="303211"/>
                  <a:pt x="86890" y="291607"/>
                </a:cubicBezTo>
                <a:cubicBezTo>
                  <a:pt x="118908" y="259548"/>
                  <a:pt x="171120" y="259548"/>
                  <a:pt x="203236" y="291607"/>
                </a:cubicBezTo>
                <a:cubicBezTo>
                  <a:pt x="214762" y="303211"/>
                  <a:pt x="233677" y="303211"/>
                  <a:pt x="245203" y="291607"/>
                </a:cubicBezTo>
                <a:cubicBezTo>
                  <a:pt x="260768" y="276069"/>
                  <a:pt x="281456" y="267513"/>
                  <a:pt x="303425" y="267513"/>
                </a:cubicBezTo>
                <a:close/>
                <a:moveTo>
                  <a:pt x="303425" y="133727"/>
                </a:moveTo>
                <a:cubicBezTo>
                  <a:pt x="325394" y="133825"/>
                  <a:pt x="345983" y="142288"/>
                  <a:pt x="361548" y="157837"/>
                </a:cubicBezTo>
                <a:cubicBezTo>
                  <a:pt x="373173" y="169449"/>
                  <a:pt x="391989" y="169449"/>
                  <a:pt x="403614" y="157837"/>
                </a:cubicBezTo>
                <a:cubicBezTo>
                  <a:pt x="419081" y="142288"/>
                  <a:pt x="439769" y="133727"/>
                  <a:pt x="461738" y="133727"/>
                </a:cubicBezTo>
                <a:cubicBezTo>
                  <a:pt x="483706" y="133825"/>
                  <a:pt x="504394" y="142288"/>
                  <a:pt x="519861" y="157837"/>
                </a:cubicBezTo>
                <a:cubicBezTo>
                  <a:pt x="525476" y="163446"/>
                  <a:pt x="532964" y="166497"/>
                  <a:pt x="540943" y="166497"/>
                </a:cubicBezTo>
                <a:cubicBezTo>
                  <a:pt x="548824" y="166497"/>
                  <a:pt x="556311" y="163446"/>
                  <a:pt x="561927" y="157837"/>
                </a:cubicBezTo>
                <a:cubicBezTo>
                  <a:pt x="572172" y="147602"/>
                  <a:pt x="588821" y="147602"/>
                  <a:pt x="599067" y="157837"/>
                </a:cubicBezTo>
                <a:cubicBezTo>
                  <a:pt x="609312" y="168071"/>
                  <a:pt x="609312" y="184702"/>
                  <a:pt x="599067" y="194936"/>
                </a:cubicBezTo>
                <a:cubicBezTo>
                  <a:pt x="583501" y="210485"/>
                  <a:pt x="562912" y="219046"/>
                  <a:pt x="540943" y="219046"/>
                </a:cubicBezTo>
                <a:cubicBezTo>
                  <a:pt x="518975" y="219046"/>
                  <a:pt x="498286" y="210485"/>
                  <a:pt x="482721" y="194936"/>
                </a:cubicBezTo>
                <a:cubicBezTo>
                  <a:pt x="477106" y="189327"/>
                  <a:pt x="469717" y="186276"/>
                  <a:pt x="461738" y="186276"/>
                </a:cubicBezTo>
                <a:cubicBezTo>
                  <a:pt x="453758" y="186276"/>
                  <a:pt x="446369" y="189327"/>
                  <a:pt x="440754" y="194936"/>
                </a:cubicBezTo>
                <a:cubicBezTo>
                  <a:pt x="408638" y="227017"/>
                  <a:pt x="356426" y="227017"/>
                  <a:pt x="324409" y="194936"/>
                </a:cubicBezTo>
                <a:cubicBezTo>
                  <a:pt x="318793" y="189327"/>
                  <a:pt x="311306" y="186276"/>
                  <a:pt x="303425" y="186276"/>
                </a:cubicBezTo>
                <a:cubicBezTo>
                  <a:pt x="295445" y="186276"/>
                  <a:pt x="287958" y="189327"/>
                  <a:pt x="282343" y="194936"/>
                </a:cubicBezTo>
                <a:cubicBezTo>
                  <a:pt x="250326" y="227017"/>
                  <a:pt x="198113" y="227017"/>
                  <a:pt x="166096" y="194936"/>
                </a:cubicBezTo>
                <a:cubicBezTo>
                  <a:pt x="154471" y="183423"/>
                  <a:pt x="135655" y="183423"/>
                  <a:pt x="124030" y="194936"/>
                </a:cubicBezTo>
                <a:cubicBezTo>
                  <a:pt x="91915" y="227017"/>
                  <a:pt x="39800" y="227017"/>
                  <a:pt x="7685" y="194936"/>
                </a:cubicBezTo>
                <a:cubicBezTo>
                  <a:pt x="-2561" y="184702"/>
                  <a:pt x="-2561" y="168071"/>
                  <a:pt x="7685" y="157837"/>
                </a:cubicBezTo>
                <a:cubicBezTo>
                  <a:pt x="17930" y="147602"/>
                  <a:pt x="34579" y="147602"/>
                  <a:pt x="44825" y="157837"/>
                </a:cubicBezTo>
                <a:cubicBezTo>
                  <a:pt x="56449" y="169449"/>
                  <a:pt x="75266" y="169449"/>
                  <a:pt x="86890" y="157837"/>
                </a:cubicBezTo>
                <a:cubicBezTo>
                  <a:pt x="118908" y="125756"/>
                  <a:pt x="171120" y="125756"/>
                  <a:pt x="203236" y="157837"/>
                </a:cubicBezTo>
                <a:cubicBezTo>
                  <a:pt x="214762" y="169449"/>
                  <a:pt x="233677" y="169449"/>
                  <a:pt x="245203" y="157837"/>
                </a:cubicBezTo>
                <a:cubicBezTo>
                  <a:pt x="260768" y="142288"/>
                  <a:pt x="281456" y="133727"/>
                  <a:pt x="303425" y="133727"/>
                </a:cubicBezTo>
                <a:close/>
                <a:moveTo>
                  <a:pt x="303425" y="0"/>
                </a:moveTo>
                <a:cubicBezTo>
                  <a:pt x="325394" y="99"/>
                  <a:pt x="345983" y="8556"/>
                  <a:pt x="361548" y="24094"/>
                </a:cubicBezTo>
                <a:cubicBezTo>
                  <a:pt x="373173" y="35698"/>
                  <a:pt x="391989" y="35698"/>
                  <a:pt x="403614" y="24094"/>
                </a:cubicBezTo>
                <a:cubicBezTo>
                  <a:pt x="419081" y="8556"/>
                  <a:pt x="439769" y="0"/>
                  <a:pt x="461738" y="0"/>
                </a:cubicBezTo>
                <a:cubicBezTo>
                  <a:pt x="483706" y="99"/>
                  <a:pt x="504394" y="8556"/>
                  <a:pt x="519861" y="24094"/>
                </a:cubicBezTo>
                <a:cubicBezTo>
                  <a:pt x="525476" y="29699"/>
                  <a:pt x="532964" y="32747"/>
                  <a:pt x="540943" y="32747"/>
                </a:cubicBezTo>
                <a:cubicBezTo>
                  <a:pt x="548824" y="32747"/>
                  <a:pt x="556311" y="29699"/>
                  <a:pt x="561927" y="24094"/>
                </a:cubicBezTo>
                <a:cubicBezTo>
                  <a:pt x="572172" y="13866"/>
                  <a:pt x="588821" y="13866"/>
                  <a:pt x="599067" y="24094"/>
                </a:cubicBezTo>
                <a:cubicBezTo>
                  <a:pt x="609312" y="34321"/>
                  <a:pt x="609312" y="50940"/>
                  <a:pt x="599067" y="61167"/>
                </a:cubicBezTo>
                <a:cubicBezTo>
                  <a:pt x="583501" y="76705"/>
                  <a:pt x="562912" y="85261"/>
                  <a:pt x="540943" y="85261"/>
                </a:cubicBezTo>
                <a:cubicBezTo>
                  <a:pt x="518975" y="85261"/>
                  <a:pt x="498286" y="76705"/>
                  <a:pt x="482721" y="61167"/>
                </a:cubicBezTo>
                <a:cubicBezTo>
                  <a:pt x="477106" y="55562"/>
                  <a:pt x="469717" y="52514"/>
                  <a:pt x="461738" y="52514"/>
                </a:cubicBezTo>
                <a:cubicBezTo>
                  <a:pt x="453758" y="52514"/>
                  <a:pt x="446369" y="55562"/>
                  <a:pt x="440754" y="61167"/>
                </a:cubicBezTo>
                <a:cubicBezTo>
                  <a:pt x="408638" y="93226"/>
                  <a:pt x="356426" y="93226"/>
                  <a:pt x="324409" y="61167"/>
                </a:cubicBezTo>
                <a:cubicBezTo>
                  <a:pt x="318793" y="55562"/>
                  <a:pt x="311306" y="52514"/>
                  <a:pt x="303425" y="52514"/>
                </a:cubicBezTo>
                <a:cubicBezTo>
                  <a:pt x="295445" y="52514"/>
                  <a:pt x="287958" y="55562"/>
                  <a:pt x="282343" y="61167"/>
                </a:cubicBezTo>
                <a:cubicBezTo>
                  <a:pt x="250326" y="93226"/>
                  <a:pt x="198113" y="93226"/>
                  <a:pt x="165997" y="61167"/>
                </a:cubicBezTo>
                <a:cubicBezTo>
                  <a:pt x="154471" y="49662"/>
                  <a:pt x="135655" y="49662"/>
                  <a:pt x="124030" y="61167"/>
                </a:cubicBezTo>
                <a:cubicBezTo>
                  <a:pt x="91915" y="93226"/>
                  <a:pt x="39800" y="93226"/>
                  <a:pt x="7685" y="61167"/>
                </a:cubicBezTo>
                <a:cubicBezTo>
                  <a:pt x="-2561" y="50940"/>
                  <a:pt x="-2561" y="34321"/>
                  <a:pt x="7685" y="24094"/>
                </a:cubicBezTo>
                <a:cubicBezTo>
                  <a:pt x="17930" y="13866"/>
                  <a:pt x="34579" y="13866"/>
                  <a:pt x="44825" y="24094"/>
                </a:cubicBezTo>
                <a:cubicBezTo>
                  <a:pt x="56449" y="35698"/>
                  <a:pt x="75266" y="35698"/>
                  <a:pt x="86890" y="24094"/>
                </a:cubicBezTo>
                <a:cubicBezTo>
                  <a:pt x="118908" y="-7965"/>
                  <a:pt x="171120" y="-7965"/>
                  <a:pt x="203236" y="24094"/>
                </a:cubicBezTo>
                <a:cubicBezTo>
                  <a:pt x="214762" y="35698"/>
                  <a:pt x="233677" y="35698"/>
                  <a:pt x="245203" y="24094"/>
                </a:cubicBezTo>
                <a:cubicBezTo>
                  <a:pt x="260768" y="8556"/>
                  <a:pt x="281456" y="0"/>
                  <a:pt x="303425" y="0"/>
                </a:cubicBezTo>
                <a:close/>
              </a:path>
            </a:pathLst>
          </a:custGeom>
          <a:blipFill>
            <a:blip r:embed="rId2"/>
            <a:stretch>
              <a:fillRect/>
            </a:stretch>
          </a:blipFill>
          <a:ln>
            <a:noFill/>
          </a:ln>
        </p:spPr>
      </p:sp>
      <p:sp>
        <p:nvSpPr>
          <p:cNvPr id="12" name="文本框 11"/>
          <p:cNvSpPr txBox="1"/>
          <p:nvPr/>
        </p:nvSpPr>
        <p:spPr>
          <a:xfrm>
            <a:off x="807402" y="3315981"/>
            <a:ext cx="3997318" cy="954107"/>
          </a:xfrm>
          <a:prstGeom prst="rect">
            <a:avLst/>
          </a:prstGeom>
          <a:noFill/>
        </p:spPr>
        <p:txBody>
          <a:bodyPr wrap="square" rtlCol="0">
            <a:spAutoFit/>
          </a:bodyPr>
          <a:lstStyle/>
          <a:p>
            <a:r>
              <a:rPr lang="zh-CN" altLang="en-US" sz="14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输入正文输入正文输入正文输入正文输入正文输入正文输入正文输入正文输入正文输入正文输入正文输入正文输入正文输入正文输入正文</a:t>
            </a:r>
            <a:endParaRPr lang="zh-CN" altLang="en-US" sz="1400" spc="300" dirty="0">
              <a:solidFill>
                <a:schemeClr val="bg1"/>
              </a:solidFill>
              <a:latin typeface="Adobe 繁黑體 Std B" panose="020B0700000000000000" pitchFamily="34" charset="-128"/>
              <a:ea typeface="Adobe 繁黑體 Std B" panose="020B0700000000000000" pitchFamily="34" charset="-128"/>
            </a:endParaRPr>
          </a:p>
        </p:txBody>
      </p:sp>
      <p:sp>
        <p:nvSpPr>
          <p:cNvPr id="13" name="文本框 12"/>
          <p:cNvSpPr txBox="1"/>
          <p:nvPr/>
        </p:nvSpPr>
        <p:spPr>
          <a:xfrm>
            <a:off x="807401" y="4422488"/>
            <a:ext cx="3997319" cy="830997"/>
          </a:xfrm>
          <a:prstGeom prst="rect">
            <a:avLst/>
          </a:prstGeom>
          <a:noFill/>
        </p:spPr>
        <p:txBody>
          <a:bodyPr wrap="square" rtlCol="0">
            <a:spAutoFit/>
          </a:bodyPr>
          <a:lstStyle/>
          <a:p>
            <a:r>
              <a:rPr lang="en-US" altLang="zh-CN" sz="1200" spc="3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You can add your text here. </a:t>
            </a:r>
            <a:endParaRPr lang="en-US" altLang="zh-CN" sz="1200" spc="300" dirty="0">
              <a:solidFill>
                <a:schemeClr val="bg1"/>
              </a:solidFill>
              <a:latin typeface="思源黑体 CN Normal" panose="020B0400000000000000" pitchFamily="34" charset="-122"/>
              <a:ea typeface="思源黑体 CN Normal" panose="020B0400000000000000" pitchFamily="34" charset="-122"/>
            </a:endParaRPr>
          </a:p>
        </p:txBody>
      </p:sp>
      <p:sp>
        <p:nvSpPr>
          <p:cNvPr id="14" name="文本框 13"/>
          <p:cNvSpPr txBox="1"/>
          <p:nvPr/>
        </p:nvSpPr>
        <p:spPr>
          <a:xfrm>
            <a:off x="1704754" y="2547315"/>
            <a:ext cx="2135518" cy="338554"/>
          </a:xfrm>
          <a:prstGeom prst="rect">
            <a:avLst/>
          </a:prstGeom>
          <a:noFill/>
        </p:spPr>
        <p:txBody>
          <a:bodyPr wrap="square" rtlCol="0">
            <a:spAutoFit/>
          </a:bodyPr>
          <a:lstStyle/>
          <a:p>
            <a:pPr algn="dist"/>
            <a:r>
              <a:rPr lang="en-US" altLang="zh-CN" sz="1600" dirty="0">
                <a:solidFill>
                  <a:schemeClr val="bg1"/>
                </a:solidFill>
                <a:latin typeface="思源黑体 CN ExtraLight" panose="020B0200000000000000" pitchFamily="34" charset="-122"/>
                <a:ea typeface="思源黑体 CN ExtraLight" panose="020B0200000000000000" pitchFamily="34" charset="-122"/>
              </a:rPr>
              <a:t>ART AND LIFE</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5" name="文本框 14"/>
          <p:cNvSpPr txBox="1"/>
          <p:nvPr/>
        </p:nvSpPr>
        <p:spPr>
          <a:xfrm>
            <a:off x="2002186" y="1341941"/>
            <a:ext cx="1505386" cy="400110"/>
          </a:xfrm>
          <a:prstGeom prst="rect">
            <a:avLst/>
          </a:prstGeom>
          <a:noFill/>
        </p:spPr>
        <p:txBody>
          <a:bodyPr wrap="square" rtlCol="0">
            <a:spAutoFit/>
          </a:bodyPr>
          <a:lstStyle/>
          <a:p>
            <a:pPr algn="dist"/>
            <a:r>
              <a:rPr lang="zh-CN" altLang="en-US" sz="2000" dirty="0">
                <a:solidFill>
                  <a:srgbClr val="202D3A"/>
                </a:solidFill>
                <a:latin typeface="思源黑体 CN Normal" panose="020B0400000000000000" pitchFamily="34" charset="-122"/>
                <a:ea typeface="思源黑体 CN Normal" panose="020B0400000000000000" pitchFamily="34" charset="-122"/>
              </a:rPr>
              <a:t>输入标题</a:t>
            </a:r>
            <a:endParaRPr lang="zh-CN" altLang="en-US" sz="2000" dirty="0">
              <a:solidFill>
                <a:srgbClr val="202D3A"/>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750"/>
                                        <p:tgtEl>
                                          <p:spTgt spid="12"/>
                                        </p:tgtEl>
                                      </p:cBhvr>
                                    </p:animEffect>
                                    <p:anim calcmode="lin" valueType="num">
                                      <p:cBhvr>
                                        <p:cTn id="12" dur="750" fill="hold"/>
                                        <p:tgtEl>
                                          <p:spTgt spid="12"/>
                                        </p:tgtEl>
                                        <p:attrNameLst>
                                          <p:attrName>ppt_x</p:attrName>
                                        </p:attrNameLst>
                                      </p:cBhvr>
                                      <p:tavLst>
                                        <p:tav tm="0">
                                          <p:val>
                                            <p:strVal val="#ppt_x"/>
                                          </p:val>
                                        </p:tav>
                                        <p:tav tm="100000">
                                          <p:val>
                                            <p:strVal val="#ppt_x"/>
                                          </p:val>
                                        </p:tav>
                                      </p:tavLst>
                                    </p:anim>
                                    <p:anim calcmode="lin" valueType="num">
                                      <p:cBhvr>
                                        <p:cTn id="13" dur="750" fill="hold"/>
                                        <p:tgtEl>
                                          <p:spTgt spid="1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750"/>
                                        <p:tgtEl>
                                          <p:spTgt spid="13"/>
                                        </p:tgtEl>
                                      </p:cBhvr>
                                    </p:animEffect>
                                    <p:anim calcmode="lin" valueType="num">
                                      <p:cBhvr>
                                        <p:cTn id="17" dur="750" fill="hold"/>
                                        <p:tgtEl>
                                          <p:spTgt spid="13"/>
                                        </p:tgtEl>
                                        <p:attrNameLst>
                                          <p:attrName>ppt_x</p:attrName>
                                        </p:attrNameLst>
                                      </p:cBhvr>
                                      <p:tavLst>
                                        <p:tav tm="0">
                                          <p:val>
                                            <p:strVal val="#ppt_x"/>
                                          </p:val>
                                        </p:tav>
                                        <p:tav tm="100000">
                                          <p:val>
                                            <p:strVal val="#ppt_x"/>
                                          </p:val>
                                        </p:tav>
                                      </p:tavLst>
                                    </p:anim>
                                    <p:anim calcmode="lin" valueType="num">
                                      <p:cBhvr>
                                        <p:cTn id="18"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096000" cy="2250000"/>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096000" y="2315100"/>
            <a:ext cx="2401556" cy="2250000"/>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4608000"/>
            <a:ext cx="6096000" cy="2250000"/>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96000" y="4608000"/>
            <a:ext cx="2401556" cy="2250000"/>
          </a:xfrm>
          <a:prstGeom prst="rect">
            <a:avLst/>
          </a:prstGeom>
          <a:blipFill>
            <a:blip r:embed="rId2"/>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6000" y="0"/>
            <a:ext cx="2401556" cy="2250000"/>
          </a:xfrm>
          <a:prstGeom prst="rect">
            <a:avLst/>
          </a:prstGeom>
          <a:blipFill>
            <a:blip r:embed="rId3"/>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p:nvSpPr>
        <p:spPr>
          <a:xfrm>
            <a:off x="9167874" y="2052604"/>
            <a:ext cx="2401555" cy="2250000"/>
          </a:xfrm>
          <a:custGeom>
            <a:avLst/>
            <a:gdLst>
              <a:gd name="connsiteX0" fmla="*/ 89904 w 2043674"/>
              <a:gd name="connsiteY0" fmla="*/ 81520 h 1580795"/>
              <a:gd name="connsiteX1" fmla="*/ 89904 w 2043674"/>
              <a:gd name="connsiteY1" fmla="*/ 1499273 h 1580795"/>
              <a:gd name="connsiteX2" fmla="*/ 1953770 w 2043674"/>
              <a:gd name="connsiteY2" fmla="*/ 1499273 h 1580795"/>
              <a:gd name="connsiteX3" fmla="*/ 1953770 w 2043674"/>
              <a:gd name="connsiteY3" fmla="*/ 81520 h 1580795"/>
              <a:gd name="connsiteX4" fmla="*/ 0 w 2043674"/>
              <a:gd name="connsiteY4" fmla="*/ 0 h 1580795"/>
              <a:gd name="connsiteX5" fmla="*/ 2043674 w 2043674"/>
              <a:gd name="connsiteY5" fmla="*/ 0 h 1580795"/>
              <a:gd name="connsiteX6" fmla="*/ 2043674 w 2043674"/>
              <a:gd name="connsiteY6" fmla="*/ 1580795 h 1580795"/>
              <a:gd name="connsiteX7" fmla="*/ 0 w 2043674"/>
              <a:gd name="connsiteY7" fmla="*/ 1580795 h 158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3674" h="1580795">
                <a:moveTo>
                  <a:pt x="89904" y="81520"/>
                </a:moveTo>
                <a:lnTo>
                  <a:pt x="89904" y="1499273"/>
                </a:lnTo>
                <a:lnTo>
                  <a:pt x="1953770" y="1499273"/>
                </a:lnTo>
                <a:lnTo>
                  <a:pt x="1953770" y="81520"/>
                </a:lnTo>
                <a:close/>
                <a:moveTo>
                  <a:pt x="0" y="0"/>
                </a:moveTo>
                <a:lnTo>
                  <a:pt x="2043674" y="0"/>
                </a:lnTo>
                <a:lnTo>
                  <a:pt x="2043674" y="1580795"/>
                </a:lnTo>
                <a:lnTo>
                  <a:pt x="0" y="1580795"/>
                </a:lnTo>
                <a:close/>
              </a:path>
            </a:pathLst>
          </a:custGeom>
          <a:blipFill>
            <a:blip r:embed="rId4"/>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767636" y="2507684"/>
            <a:ext cx="1292340" cy="1384995"/>
          </a:xfrm>
          <a:prstGeom prst="rect">
            <a:avLst/>
          </a:prstGeom>
          <a:noFill/>
        </p:spPr>
        <p:txBody>
          <a:bodyPr wrap="none" rtlCol="0">
            <a:spAutoFit/>
          </a:bodyPr>
          <a:lstStyle/>
          <a:p>
            <a:pPr algn="ctr"/>
            <a:r>
              <a:rPr lang="en-US" altLang="zh-CN" sz="2800" spc="300" dirty="0">
                <a:latin typeface="思源黑体 CN Medium" panose="020B0600000000000000" pitchFamily="34" charset="-122"/>
                <a:ea typeface="思源黑体 CN Medium" panose="020B0600000000000000" pitchFamily="34" charset="-122"/>
              </a:rPr>
              <a:t>KEEP</a:t>
            </a:r>
            <a:endParaRPr lang="en-US" altLang="zh-CN" sz="2800" spc="300" dirty="0">
              <a:latin typeface="思源黑体 CN Medium" panose="020B0600000000000000" pitchFamily="34" charset="-122"/>
              <a:ea typeface="思源黑体 CN Medium" panose="020B0600000000000000" pitchFamily="34" charset="-122"/>
            </a:endParaRPr>
          </a:p>
          <a:p>
            <a:pPr algn="ctr"/>
            <a:endParaRPr lang="en-US" altLang="zh-CN" sz="2800" spc="300" dirty="0">
              <a:latin typeface="思源黑体 CN Medium" panose="020B0600000000000000" pitchFamily="34" charset="-122"/>
              <a:ea typeface="思源黑体 CN Medium" panose="020B0600000000000000" pitchFamily="34" charset="-122"/>
            </a:endParaRPr>
          </a:p>
          <a:p>
            <a:pPr algn="ctr"/>
            <a:r>
              <a:rPr lang="en-US" altLang="zh-CN" sz="2800" spc="300" dirty="0">
                <a:latin typeface="思源黑体 CN Medium" panose="020B0600000000000000" pitchFamily="34" charset="-122"/>
                <a:ea typeface="思源黑体 CN Medium" panose="020B0600000000000000" pitchFamily="34" charset="-122"/>
              </a:rPr>
              <a:t>CLAM</a:t>
            </a:r>
            <a:endParaRPr lang="zh-CN" altLang="en-US" sz="2800" spc="300" dirty="0">
              <a:latin typeface="思源黑体 CN Medium" panose="020B0600000000000000" pitchFamily="34" charset="-122"/>
              <a:ea typeface="思源黑体 CN Medium" panose="020B0600000000000000" pitchFamily="34" charset="-122"/>
            </a:endParaRPr>
          </a:p>
        </p:txBody>
      </p:sp>
      <p:grpSp>
        <p:nvGrpSpPr>
          <p:cNvPr id="12" name="组合 11"/>
          <p:cNvGrpSpPr/>
          <p:nvPr/>
        </p:nvGrpSpPr>
        <p:grpSpPr>
          <a:xfrm rot="5400000">
            <a:off x="10320084" y="4477325"/>
            <a:ext cx="97134" cy="657852"/>
            <a:chOff x="1269488" y="3518426"/>
            <a:chExt cx="97134" cy="657852"/>
          </a:xfrm>
        </p:grpSpPr>
        <p:sp>
          <p:nvSpPr>
            <p:cNvPr id="9" name="椭圆 13"/>
            <p:cNvSpPr/>
            <p:nvPr/>
          </p:nvSpPr>
          <p:spPr>
            <a:xfrm>
              <a:off x="1269488" y="3518426"/>
              <a:ext cx="97134" cy="79047"/>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1324708 h 1406770"/>
                <a:gd name="connsiteX1-3" fmla="*/ 0 w 644769"/>
                <a:gd name="connsiteY1-4" fmla="*/ 0 h 1406770"/>
                <a:gd name="connsiteX2-5" fmla="*/ 568569 w 644769"/>
                <a:gd name="connsiteY2-6" fmla="*/ 1242646 h 1406770"/>
                <a:gd name="connsiteX3-7" fmla="*/ 644769 w 644769"/>
                <a:gd name="connsiteY3-8" fmla="*/ 1324708 h 1406770"/>
                <a:gd name="connsiteX4-9" fmla="*/ 568569 w 644769"/>
                <a:gd name="connsiteY4-10" fmla="*/ 1406770 h 1406770"/>
                <a:gd name="connsiteX5" fmla="*/ 492369 w 644769"/>
                <a:gd name="connsiteY5" fmla="*/ 1324708 h 1406770"/>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rgbClr val="202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1269488" y="3808320"/>
              <a:ext cx="97134" cy="79047"/>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solidFill>
              <a:srgbClr val="202D3A"/>
            </a:solidFill>
            <a:ln w="12700" cap="flat" cmpd="sng" algn="ctr">
              <a:solidFill>
                <a:srgbClr val="202D3A"/>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1" name="任意多边形: 形状 10"/>
            <p:cNvSpPr/>
            <p:nvPr/>
          </p:nvSpPr>
          <p:spPr>
            <a:xfrm>
              <a:off x="1269488" y="4097231"/>
              <a:ext cx="97134" cy="79047"/>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202D3A"/>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grpSp>
      <p:sp>
        <p:nvSpPr>
          <p:cNvPr id="17" name="voice-recorder_15145"/>
          <p:cNvSpPr>
            <a:spLocks noChangeAspect="1"/>
          </p:cNvSpPr>
          <p:nvPr/>
        </p:nvSpPr>
        <p:spPr bwMode="auto">
          <a:xfrm>
            <a:off x="486264" y="289707"/>
            <a:ext cx="387819" cy="390981"/>
          </a:xfrm>
          <a:custGeom>
            <a:avLst/>
            <a:gdLst>
              <a:gd name="T0" fmla="*/ 610 w 610"/>
              <a:gd name="T1" fmla="*/ 320 h 616"/>
              <a:gd name="T2" fmla="*/ 485 w 610"/>
              <a:gd name="T3" fmla="*/ 445 h 616"/>
              <a:gd name="T4" fmla="*/ 425 w 610"/>
              <a:gd name="T5" fmla="*/ 385 h 616"/>
              <a:gd name="T6" fmla="*/ 425 w 610"/>
              <a:gd name="T7" fmla="*/ 255 h 616"/>
              <a:gd name="T8" fmla="*/ 461 w 610"/>
              <a:gd name="T9" fmla="*/ 200 h 616"/>
              <a:gd name="T10" fmla="*/ 305 w 610"/>
              <a:gd name="T11" fmla="*/ 80 h 616"/>
              <a:gd name="T12" fmla="*/ 149 w 610"/>
              <a:gd name="T13" fmla="*/ 200 h 616"/>
              <a:gd name="T14" fmla="*/ 185 w 610"/>
              <a:gd name="T15" fmla="*/ 255 h 616"/>
              <a:gd name="T16" fmla="*/ 185 w 610"/>
              <a:gd name="T17" fmla="*/ 385 h 616"/>
              <a:gd name="T18" fmla="*/ 139 w 610"/>
              <a:gd name="T19" fmla="*/ 443 h 616"/>
              <a:gd name="T20" fmla="*/ 248 w 610"/>
              <a:gd name="T21" fmla="*/ 533 h 616"/>
              <a:gd name="T22" fmla="*/ 305 w 610"/>
              <a:gd name="T23" fmla="*/ 494 h 616"/>
              <a:gd name="T24" fmla="*/ 366 w 610"/>
              <a:gd name="T25" fmla="*/ 555 h 616"/>
              <a:gd name="T26" fmla="*/ 305 w 610"/>
              <a:gd name="T27" fmla="*/ 616 h 616"/>
              <a:gd name="T28" fmla="*/ 245 w 610"/>
              <a:gd name="T29" fmla="*/ 560 h 616"/>
              <a:gd name="T30" fmla="*/ 110 w 610"/>
              <a:gd name="T31" fmla="*/ 444 h 616"/>
              <a:gd name="T32" fmla="*/ 0 w 610"/>
              <a:gd name="T33" fmla="*/ 320 h 616"/>
              <a:gd name="T34" fmla="*/ 66 w 610"/>
              <a:gd name="T35" fmla="*/ 209 h 616"/>
              <a:gd name="T36" fmla="*/ 305 w 610"/>
              <a:gd name="T37" fmla="*/ 0 h 616"/>
              <a:gd name="T38" fmla="*/ 544 w 610"/>
              <a:gd name="T39" fmla="*/ 209 h 616"/>
              <a:gd name="T40" fmla="*/ 610 w 610"/>
              <a:gd name="T41" fmla="*/ 32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0" h="616">
                <a:moveTo>
                  <a:pt x="610" y="320"/>
                </a:moveTo>
                <a:cubicBezTo>
                  <a:pt x="610" y="389"/>
                  <a:pt x="554" y="445"/>
                  <a:pt x="485" y="445"/>
                </a:cubicBezTo>
                <a:cubicBezTo>
                  <a:pt x="452" y="445"/>
                  <a:pt x="425" y="418"/>
                  <a:pt x="425" y="385"/>
                </a:cubicBezTo>
                <a:lnTo>
                  <a:pt x="425" y="255"/>
                </a:lnTo>
                <a:cubicBezTo>
                  <a:pt x="425" y="230"/>
                  <a:pt x="440" y="209"/>
                  <a:pt x="461" y="200"/>
                </a:cubicBezTo>
                <a:cubicBezTo>
                  <a:pt x="443" y="131"/>
                  <a:pt x="380" y="80"/>
                  <a:pt x="305" y="80"/>
                </a:cubicBezTo>
                <a:cubicBezTo>
                  <a:pt x="230" y="80"/>
                  <a:pt x="167" y="131"/>
                  <a:pt x="149" y="200"/>
                </a:cubicBezTo>
                <a:cubicBezTo>
                  <a:pt x="170" y="209"/>
                  <a:pt x="185" y="230"/>
                  <a:pt x="185" y="255"/>
                </a:cubicBezTo>
                <a:lnTo>
                  <a:pt x="185" y="385"/>
                </a:lnTo>
                <a:cubicBezTo>
                  <a:pt x="185" y="413"/>
                  <a:pt x="165" y="436"/>
                  <a:pt x="139" y="443"/>
                </a:cubicBezTo>
                <a:cubicBezTo>
                  <a:pt x="162" y="485"/>
                  <a:pt x="201" y="518"/>
                  <a:pt x="248" y="533"/>
                </a:cubicBezTo>
                <a:cubicBezTo>
                  <a:pt x="257" y="510"/>
                  <a:pt x="279" y="494"/>
                  <a:pt x="305" y="494"/>
                </a:cubicBezTo>
                <a:cubicBezTo>
                  <a:pt x="339" y="494"/>
                  <a:pt x="366" y="522"/>
                  <a:pt x="366" y="555"/>
                </a:cubicBezTo>
                <a:cubicBezTo>
                  <a:pt x="366" y="589"/>
                  <a:pt x="339" y="616"/>
                  <a:pt x="305" y="616"/>
                </a:cubicBezTo>
                <a:cubicBezTo>
                  <a:pt x="273" y="616"/>
                  <a:pt x="247" y="591"/>
                  <a:pt x="245" y="560"/>
                </a:cubicBezTo>
                <a:cubicBezTo>
                  <a:pt x="185" y="542"/>
                  <a:pt x="136" y="499"/>
                  <a:pt x="110" y="444"/>
                </a:cubicBezTo>
                <a:cubicBezTo>
                  <a:pt x="48" y="437"/>
                  <a:pt x="0" y="384"/>
                  <a:pt x="0" y="320"/>
                </a:cubicBezTo>
                <a:cubicBezTo>
                  <a:pt x="0" y="272"/>
                  <a:pt x="26" y="231"/>
                  <a:pt x="66" y="209"/>
                </a:cubicBezTo>
                <a:cubicBezTo>
                  <a:pt x="82" y="91"/>
                  <a:pt x="183" y="0"/>
                  <a:pt x="305" y="0"/>
                </a:cubicBezTo>
                <a:cubicBezTo>
                  <a:pt x="427" y="0"/>
                  <a:pt x="528" y="91"/>
                  <a:pt x="544" y="209"/>
                </a:cubicBezTo>
                <a:cubicBezTo>
                  <a:pt x="584" y="231"/>
                  <a:pt x="610" y="272"/>
                  <a:pt x="610" y="320"/>
                </a:cubicBezTo>
                <a:close/>
              </a:path>
            </a:pathLst>
          </a:custGeom>
          <a:blipFill>
            <a:blip r:embed="rId4"/>
            <a:stretch>
              <a:fillRect b="-6744"/>
            </a:stretch>
          </a:blipFill>
          <a:ln>
            <a:noFill/>
          </a:ln>
        </p:spPr>
        <p:txBody>
          <a:bodyPr/>
          <a:lstStyle/>
          <a:p>
            <a:endParaRPr lang="zh-CN" altLang="en-US"/>
          </a:p>
        </p:txBody>
      </p:sp>
      <p:sp>
        <p:nvSpPr>
          <p:cNvPr id="14" name="文本框 13"/>
          <p:cNvSpPr txBox="1"/>
          <p:nvPr/>
        </p:nvSpPr>
        <p:spPr>
          <a:xfrm>
            <a:off x="1071988" y="300531"/>
            <a:ext cx="1107996" cy="369332"/>
          </a:xfrm>
          <a:prstGeom prst="rect">
            <a:avLst/>
          </a:prstGeom>
          <a:noFill/>
        </p:spPr>
        <p:txBody>
          <a:bodyPr wrap="none" rtlCol="0">
            <a:spAutoFit/>
          </a:bodyPr>
          <a:lstStyle/>
          <a:p>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5" name="文本框 14"/>
          <p:cNvSpPr txBox="1"/>
          <p:nvPr/>
        </p:nvSpPr>
        <p:spPr>
          <a:xfrm>
            <a:off x="486264" y="785028"/>
            <a:ext cx="5123473" cy="523220"/>
          </a:xfrm>
          <a:prstGeom prst="rect">
            <a:avLst/>
          </a:prstGeom>
          <a:noFill/>
        </p:spPr>
        <p:txBody>
          <a:bodyPr wrap="square" rtlCol="0">
            <a:spAutoFit/>
          </a:bodyPr>
          <a:lstStyle/>
          <a:p>
            <a:r>
              <a:rPr lang="zh-CN" altLang="en-US" sz="14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sz="1400" spc="300" dirty="0">
              <a:solidFill>
                <a:schemeClr val="bg1"/>
              </a:solidFill>
              <a:latin typeface="思源黑体 CN Light" panose="020B0300000000000000" pitchFamily="34" charset="-122"/>
              <a:ea typeface="思源黑体 CN Light" panose="020B0300000000000000" pitchFamily="34" charset="-122"/>
            </a:endParaRPr>
          </a:p>
        </p:txBody>
      </p:sp>
      <p:sp>
        <p:nvSpPr>
          <p:cNvPr id="16" name="文本框 15"/>
          <p:cNvSpPr txBox="1"/>
          <p:nvPr/>
        </p:nvSpPr>
        <p:spPr>
          <a:xfrm>
            <a:off x="486265" y="1423413"/>
            <a:ext cx="4803111" cy="461665"/>
          </a:xfrm>
          <a:prstGeom prst="rect">
            <a:avLst/>
          </a:prstGeom>
          <a:noFill/>
        </p:spPr>
        <p:txBody>
          <a:bodyPr wrap="square" rtlCol="0">
            <a:spAutoFit/>
          </a:bodyPr>
          <a:lstStyle/>
          <a:p>
            <a:r>
              <a:rPr lang="en-US" altLang="zh-CN" sz="12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You can add your text here. </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1071987" y="4927512"/>
            <a:ext cx="1107996" cy="369332"/>
          </a:xfrm>
          <a:prstGeom prst="rect">
            <a:avLst/>
          </a:prstGeom>
          <a:noFill/>
        </p:spPr>
        <p:txBody>
          <a:bodyPr wrap="none" rtlCol="0">
            <a:spAutoFit/>
          </a:bodyPr>
          <a:lstStyle/>
          <a:p>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0" name="文本框 19"/>
          <p:cNvSpPr txBox="1"/>
          <p:nvPr/>
        </p:nvSpPr>
        <p:spPr>
          <a:xfrm>
            <a:off x="486263" y="5412009"/>
            <a:ext cx="5123473" cy="523220"/>
          </a:xfrm>
          <a:prstGeom prst="rect">
            <a:avLst/>
          </a:prstGeom>
          <a:noFill/>
        </p:spPr>
        <p:txBody>
          <a:bodyPr wrap="square" rtlCol="0">
            <a:spAutoFit/>
          </a:bodyPr>
          <a:lstStyle/>
          <a:p>
            <a:r>
              <a:rPr lang="zh-CN" altLang="en-US" sz="14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sz="1400" spc="300" dirty="0">
              <a:solidFill>
                <a:schemeClr val="bg1"/>
              </a:solidFill>
              <a:latin typeface="思源黑体 CN Light" panose="020B0300000000000000" pitchFamily="34" charset="-122"/>
              <a:ea typeface="思源黑体 CN Light" panose="020B0300000000000000" pitchFamily="34" charset="-122"/>
            </a:endParaRPr>
          </a:p>
        </p:txBody>
      </p:sp>
      <p:sp>
        <p:nvSpPr>
          <p:cNvPr id="21" name="文本框 20"/>
          <p:cNvSpPr txBox="1"/>
          <p:nvPr/>
        </p:nvSpPr>
        <p:spPr>
          <a:xfrm>
            <a:off x="486264" y="6050394"/>
            <a:ext cx="4803111" cy="461665"/>
          </a:xfrm>
          <a:prstGeom prst="rect">
            <a:avLst/>
          </a:prstGeom>
          <a:noFill/>
        </p:spPr>
        <p:txBody>
          <a:bodyPr wrap="square" rtlCol="0">
            <a:spAutoFit/>
          </a:bodyPr>
          <a:lstStyle/>
          <a:p>
            <a:r>
              <a:rPr lang="en-US" altLang="zh-CN" sz="12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You can add your text here. </a:t>
            </a:r>
            <a:endParaRPr lang="en-US" altLang="zh-CN" sz="1200" dirty="0">
              <a:solidFill>
                <a:schemeClr val="bg1"/>
              </a:solidFill>
              <a:latin typeface="思源黑体 CN Normal" panose="020B0400000000000000" pitchFamily="34" charset="-122"/>
              <a:ea typeface="思源黑体 CN Normal" panose="020B0400000000000000" pitchFamily="34" charset="-122"/>
            </a:endParaRPr>
          </a:p>
        </p:txBody>
      </p:sp>
      <p:sp>
        <p:nvSpPr>
          <p:cNvPr id="26" name="voice-recorder_15145"/>
          <p:cNvSpPr>
            <a:spLocks noChangeAspect="1"/>
          </p:cNvSpPr>
          <p:nvPr/>
        </p:nvSpPr>
        <p:spPr bwMode="auto">
          <a:xfrm>
            <a:off x="484682" y="2638772"/>
            <a:ext cx="390981" cy="252461"/>
          </a:xfrm>
          <a:custGeom>
            <a:avLst/>
            <a:gdLst>
              <a:gd name="connsiteX0" fmla="*/ 400641 w 607941"/>
              <a:gd name="connsiteY0" fmla="*/ 122149 h 392556"/>
              <a:gd name="connsiteX1" fmla="*/ 607941 w 607941"/>
              <a:gd name="connsiteY1" fmla="*/ 122149 h 392556"/>
              <a:gd name="connsiteX2" fmla="*/ 607941 w 607941"/>
              <a:gd name="connsiteY2" fmla="*/ 263511 h 392556"/>
              <a:gd name="connsiteX3" fmla="*/ 489426 w 607941"/>
              <a:gd name="connsiteY3" fmla="*/ 267345 h 392556"/>
              <a:gd name="connsiteX4" fmla="*/ 321331 w 607941"/>
              <a:gd name="connsiteY4" fmla="*/ 392556 h 392556"/>
              <a:gd name="connsiteX5" fmla="*/ 171206 w 607941"/>
              <a:gd name="connsiteY5" fmla="*/ 392556 h 392556"/>
              <a:gd name="connsiteX6" fmla="*/ 24920 w 607941"/>
              <a:gd name="connsiteY6" fmla="*/ 340433 h 392556"/>
              <a:gd name="connsiteX7" fmla="*/ 1642 w 607941"/>
              <a:gd name="connsiteY7" fmla="*/ 308049 h 392556"/>
              <a:gd name="connsiteX8" fmla="*/ 37335 w 607941"/>
              <a:gd name="connsiteY8" fmla="*/ 296955 h 392556"/>
              <a:gd name="connsiteX9" fmla="*/ 176189 w 607941"/>
              <a:gd name="connsiteY9" fmla="*/ 322976 h 392556"/>
              <a:gd name="connsiteX10" fmla="*/ 259256 w 607941"/>
              <a:gd name="connsiteY10" fmla="*/ 277215 h 392556"/>
              <a:gd name="connsiteX11" fmla="*/ 276653 w 607941"/>
              <a:gd name="connsiteY11" fmla="*/ 253723 h 392556"/>
              <a:gd name="connsiteX12" fmla="*/ 250598 w 607941"/>
              <a:gd name="connsiteY12" fmla="*/ 253723 h 392556"/>
              <a:gd name="connsiteX13" fmla="*/ 178639 w 607941"/>
              <a:gd name="connsiteY13" fmla="*/ 277460 h 392556"/>
              <a:gd name="connsiteX14" fmla="*/ 146049 w 607941"/>
              <a:gd name="connsiteY14" fmla="*/ 264164 h 392556"/>
              <a:gd name="connsiteX15" fmla="*/ 158873 w 607941"/>
              <a:gd name="connsiteY15" fmla="*/ 232514 h 392556"/>
              <a:gd name="connsiteX16" fmla="*/ 95116 w 607941"/>
              <a:gd name="connsiteY16" fmla="*/ 0 h 392556"/>
              <a:gd name="connsiteX17" fmla="*/ 159004 w 607941"/>
              <a:gd name="connsiteY17" fmla="*/ 155142 h 392556"/>
              <a:gd name="connsiteX18" fmla="*/ 89233 w 607941"/>
              <a:gd name="connsiteY18" fmla="*/ 227003 h 392556"/>
              <a:gd name="connsiteX19" fmla="*/ 21668 w 607941"/>
              <a:gd name="connsiteY19" fmla="*/ 157181 h 392556"/>
              <a:gd name="connsiteX20" fmla="*/ 95116 w 607941"/>
              <a:gd name="connsiteY20" fmla="*/ 0 h 39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7941" h="392556">
                <a:moveTo>
                  <a:pt x="400641" y="122149"/>
                </a:moveTo>
                <a:lnTo>
                  <a:pt x="607941" y="122149"/>
                </a:lnTo>
                <a:lnTo>
                  <a:pt x="607941" y="263511"/>
                </a:lnTo>
                <a:lnTo>
                  <a:pt x="489426" y="267345"/>
                </a:lnTo>
                <a:lnTo>
                  <a:pt x="321331" y="392556"/>
                </a:lnTo>
                <a:lnTo>
                  <a:pt x="171206" y="392556"/>
                </a:lnTo>
                <a:cubicBezTo>
                  <a:pt x="171206" y="392556"/>
                  <a:pt x="49750" y="349079"/>
                  <a:pt x="24920" y="340433"/>
                </a:cubicBezTo>
                <a:cubicBezTo>
                  <a:pt x="1478" y="332031"/>
                  <a:pt x="-3014" y="321834"/>
                  <a:pt x="1642" y="308049"/>
                </a:cubicBezTo>
                <a:cubicBezTo>
                  <a:pt x="8748" y="288717"/>
                  <a:pt x="37335" y="296955"/>
                  <a:pt x="37335" y="296955"/>
                </a:cubicBezTo>
                <a:lnTo>
                  <a:pt x="176189" y="322976"/>
                </a:lnTo>
                <a:lnTo>
                  <a:pt x="259256" y="277215"/>
                </a:lnTo>
                <a:cubicBezTo>
                  <a:pt x="259256" y="277215"/>
                  <a:pt x="282861" y="266040"/>
                  <a:pt x="276653" y="253723"/>
                </a:cubicBezTo>
                <a:cubicBezTo>
                  <a:pt x="272406" y="245403"/>
                  <a:pt x="250598" y="253723"/>
                  <a:pt x="250598" y="253723"/>
                </a:cubicBezTo>
                <a:lnTo>
                  <a:pt x="178639" y="277460"/>
                </a:lnTo>
                <a:cubicBezTo>
                  <a:pt x="178639" y="277460"/>
                  <a:pt x="153482" y="286677"/>
                  <a:pt x="146049" y="264164"/>
                </a:cubicBezTo>
                <a:cubicBezTo>
                  <a:pt x="137881" y="239448"/>
                  <a:pt x="158873" y="232514"/>
                  <a:pt x="158873" y="232514"/>
                </a:cubicBezTo>
                <a:close/>
                <a:moveTo>
                  <a:pt x="95116" y="0"/>
                </a:moveTo>
                <a:cubicBezTo>
                  <a:pt x="95116" y="0"/>
                  <a:pt x="159004" y="96168"/>
                  <a:pt x="159004" y="155142"/>
                </a:cubicBezTo>
                <a:cubicBezTo>
                  <a:pt x="159004" y="227574"/>
                  <a:pt x="96504" y="227003"/>
                  <a:pt x="89233" y="227003"/>
                </a:cubicBezTo>
                <a:cubicBezTo>
                  <a:pt x="81962" y="226922"/>
                  <a:pt x="21260" y="215339"/>
                  <a:pt x="21668" y="157181"/>
                </a:cubicBezTo>
                <a:cubicBezTo>
                  <a:pt x="22077" y="99023"/>
                  <a:pt x="95116" y="0"/>
                  <a:pt x="95116" y="0"/>
                </a:cubicBezTo>
                <a:close/>
              </a:path>
            </a:pathLst>
          </a:custGeom>
          <a:blipFill>
            <a:blip r:embed="rId1"/>
            <a:stretch>
              <a:fillRect b="-6744"/>
            </a:stretch>
          </a:bli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202D3A"/>
              </a:solidFill>
            </a:endParaRPr>
          </a:p>
        </p:txBody>
      </p:sp>
      <p:sp>
        <p:nvSpPr>
          <p:cNvPr id="23" name="文本框 22"/>
          <p:cNvSpPr txBox="1"/>
          <p:nvPr/>
        </p:nvSpPr>
        <p:spPr>
          <a:xfrm>
            <a:off x="1071987" y="2580336"/>
            <a:ext cx="1107996" cy="369332"/>
          </a:xfrm>
          <a:prstGeom prst="rect">
            <a:avLst/>
          </a:prstGeom>
          <a:noFill/>
        </p:spPr>
        <p:txBody>
          <a:bodyPr wrap="none" rtlCol="0">
            <a:spAutoFit/>
          </a:bodyPr>
          <a:lstStyle/>
          <a:p>
            <a:r>
              <a:rPr lang="zh-CN" altLang="en-US" dirty="0">
                <a:solidFill>
                  <a:srgbClr val="202D3A"/>
                </a:solidFill>
                <a:latin typeface="思源黑体 CN ExtraLight" panose="020B0200000000000000" pitchFamily="34" charset="-122"/>
                <a:ea typeface="思源黑体 CN ExtraLight" panose="020B0200000000000000" pitchFamily="34" charset="-122"/>
              </a:rPr>
              <a:t>输入标题</a:t>
            </a:r>
            <a:endParaRPr lang="zh-CN" altLang="en-US" dirty="0">
              <a:solidFill>
                <a:srgbClr val="202D3A"/>
              </a:solidFill>
              <a:latin typeface="思源黑体 CN ExtraLight" panose="020B0200000000000000" pitchFamily="34" charset="-122"/>
              <a:ea typeface="思源黑体 CN ExtraLight" panose="020B0200000000000000" pitchFamily="34" charset="-122"/>
            </a:endParaRPr>
          </a:p>
        </p:txBody>
      </p:sp>
      <p:sp>
        <p:nvSpPr>
          <p:cNvPr id="24" name="文本框 23"/>
          <p:cNvSpPr txBox="1"/>
          <p:nvPr/>
        </p:nvSpPr>
        <p:spPr>
          <a:xfrm>
            <a:off x="486263" y="3064833"/>
            <a:ext cx="5123473" cy="523220"/>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sz="1400" spc="300" dirty="0">
              <a:solidFill>
                <a:srgbClr val="202D3A"/>
              </a:solidFill>
              <a:latin typeface="思源黑体 CN Light" panose="020B0300000000000000" pitchFamily="34" charset="-122"/>
              <a:ea typeface="思源黑体 CN Light" panose="020B0300000000000000" pitchFamily="34" charset="-122"/>
            </a:endParaRPr>
          </a:p>
        </p:txBody>
      </p:sp>
      <p:sp>
        <p:nvSpPr>
          <p:cNvPr id="25" name="文本框 24"/>
          <p:cNvSpPr txBox="1"/>
          <p:nvPr/>
        </p:nvSpPr>
        <p:spPr>
          <a:xfrm>
            <a:off x="486264" y="3703218"/>
            <a:ext cx="4803111" cy="461665"/>
          </a:xfrm>
          <a:prstGeom prst="rect">
            <a:avLst/>
          </a:prstGeom>
          <a:noFill/>
        </p:spPr>
        <p:txBody>
          <a:bodyPr wrap="square" rtlCol="0">
            <a:spAutoFit/>
          </a:bodyPr>
          <a:lstStyle/>
          <a:p>
            <a:r>
              <a:rPr lang="en-US" altLang="zh-CN" sz="1200" dirty="0">
                <a:solidFill>
                  <a:srgbClr val="202D3A"/>
                </a:solidFill>
                <a:latin typeface="思源黑体 CN Light" panose="020B0300000000000000" pitchFamily="34" charset="-122"/>
                <a:ea typeface="思源黑体 CN Light" panose="020B0300000000000000" pitchFamily="34" charset="-122"/>
              </a:rPr>
              <a:t>You can add your text here. You can add your text here. You can add your text here. You can add your text here. </a:t>
            </a:r>
            <a:endParaRPr lang="en-US" altLang="zh-CN" sz="1200" dirty="0">
              <a:solidFill>
                <a:srgbClr val="202D3A"/>
              </a:solidFill>
              <a:latin typeface="思源黑体 CN Normal" panose="020B0400000000000000" pitchFamily="34" charset="-122"/>
              <a:ea typeface="思源黑体 CN Normal" panose="020B0400000000000000" pitchFamily="34" charset="-122"/>
            </a:endParaRPr>
          </a:p>
        </p:txBody>
      </p:sp>
      <p:sp>
        <p:nvSpPr>
          <p:cNvPr id="27" name="voice-recorder_15145"/>
          <p:cNvSpPr>
            <a:spLocks noChangeAspect="1"/>
          </p:cNvSpPr>
          <p:nvPr/>
        </p:nvSpPr>
        <p:spPr bwMode="auto">
          <a:xfrm>
            <a:off x="547765" y="4904331"/>
            <a:ext cx="326318" cy="390981"/>
          </a:xfrm>
          <a:custGeom>
            <a:avLst/>
            <a:gdLst>
              <a:gd name="connsiteX0" fmla="*/ 485852 w 492308"/>
              <a:gd name="connsiteY0" fmla="*/ 451239 h 589863"/>
              <a:gd name="connsiteX1" fmla="*/ 492308 w 492308"/>
              <a:gd name="connsiteY1" fmla="*/ 497178 h 589863"/>
              <a:gd name="connsiteX2" fmla="*/ 488273 w 492308"/>
              <a:gd name="connsiteY2" fmla="*/ 496373 h 589863"/>
              <a:gd name="connsiteX3" fmla="*/ 475360 w 492308"/>
              <a:gd name="connsiteY3" fmla="*/ 562461 h 589863"/>
              <a:gd name="connsiteX4" fmla="*/ 414024 w 492308"/>
              <a:gd name="connsiteY4" fmla="*/ 589863 h 589863"/>
              <a:gd name="connsiteX5" fmla="*/ 387392 w 492308"/>
              <a:gd name="connsiteY5" fmla="*/ 589863 h 589863"/>
              <a:gd name="connsiteX6" fmla="*/ 233245 w 492308"/>
              <a:gd name="connsiteY6" fmla="*/ 526193 h 589863"/>
              <a:gd name="connsiteX7" fmla="*/ 93626 w 492308"/>
              <a:gd name="connsiteY7" fmla="*/ 485895 h 589863"/>
              <a:gd name="connsiteX8" fmla="*/ 81520 w 492308"/>
              <a:gd name="connsiteY8" fmla="*/ 477030 h 589863"/>
              <a:gd name="connsiteX9" fmla="*/ 91205 w 492308"/>
              <a:gd name="connsiteY9" fmla="*/ 464940 h 589863"/>
              <a:gd name="connsiteX10" fmla="*/ 248579 w 492308"/>
              <a:gd name="connsiteY10" fmla="*/ 511686 h 589863"/>
              <a:gd name="connsiteX11" fmla="*/ 413217 w 492308"/>
              <a:gd name="connsiteY11" fmla="*/ 568102 h 589863"/>
              <a:gd name="connsiteX12" fmla="*/ 458412 w 492308"/>
              <a:gd name="connsiteY12" fmla="*/ 549565 h 589863"/>
              <a:gd name="connsiteX13" fmla="*/ 465675 w 492308"/>
              <a:gd name="connsiteY13" fmla="*/ 492343 h 589863"/>
              <a:gd name="connsiteX14" fmla="*/ 447113 w 492308"/>
              <a:gd name="connsiteY14" fmla="*/ 489119 h 589863"/>
              <a:gd name="connsiteX15" fmla="*/ 453562 w 492308"/>
              <a:gd name="connsiteY15" fmla="*/ 404600 h 589863"/>
              <a:gd name="connsiteX16" fmla="*/ 475336 w 492308"/>
              <a:gd name="connsiteY16" fmla="*/ 434373 h 589863"/>
              <a:gd name="connsiteX17" fmla="*/ 432595 w 492308"/>
              <a:gd name="connsiteY17" fmla="*/ 477021 h 589863"/>
              <a:gd name="connsiteX18" fmla="*/ 403563 w 492308"/>
              <a:gd name="connsiteY18" fmla="*/ 456904 h 589863"/>
              <a:gd name="connsiteX19" fmla="*/ 258279 w 492308"/>
              <a:gd name="connsiteY19" fmla="*/ 178915 h 589863"/>
              <a:gd name="connsiteX20" fmla="*/ 442300 w 492308"/>
              <a:gd name="connsiteY20" fmla="*/ 391628 h 589863"/>
              <a:gd name="connsiteX21" fmla="*/ 388224 w 492308"/>
              <a:gd name="connsiteY21" fmla="*/ 447223 h 589863"/>
              <a:gd name="connsiteX22" fmla="*/ 171919 w 492308"/>
              <a:gd name="connsiteY22" fmla="*/ 263516 h 589863"/>
              <a:gd name="connsiteX23" fmla="*/ 258279 w 492308"/>
              <a:gd name="connsiteY23" fmla="*/ 178915 h 589863"/>
              <a:gd name="connsiteX24" fmla="*/ 119450 w 492308"/>
              <a:gd name="connsiteY24" fmla="*/ 0 h 589863"/>
              <a:gd name="connsiteX25" fmla="*/ 238900 w 492308"/>
              <a:gd name="connsiteY25" fmla="*/ 119255 h 589863"/>
              <a:gd name="connsiteX26" fmla="*/ 119450 w 492308"/>
              <a:gd name="connsiteY26" fmla="*/ 238510 h 589863"/>
              <a:gd name="connsiteX27" fmla="*/ 0 w 492308"/>
              <a:gd name="connsiteY27" fmla="*/ 119255 h 589863"/>
              <a:gd name="connsiteX28" fmla="*/ 119450 w 492308"/>
              <a:gd name="connsiteY28" fmla="*/ 0 h 58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308" h="589863">
                <a:moveTo>
                  <a:pt x="485852" y="451239"/>
                </a:moveTo>
                <a:lnTo>
                  <a:pt x="492308" y="497178"/>
                </a:lnTo>
                <a:lnTo>
                  <a:pt x="488273" y="496373"/>
                </a:lnTo>
                <a:cubicBezTo>
                  <a:pt x="490694" y="513298"/>
                  <a:pt x="491501" y="540700"/>
                  <a:pt x="475360" y="562461"/>
                </a:cubicBezTo>
                <a:cubicBezTo>
                  <a:pt x="462447" y="579386"/>
                  <a:pt x="442271" y="589057"/>
                  <a:pt x="414024" y="589863"/>
                </a:cubicBezTo>
                <a:cubicBezTo>
                  <a:pt x="404340" y="589863"/>
                  <a:pt x="395462" y="589863"/>
                  <a:pt x="387392" y="589863"/>
                </a:cubicBezTo>
                <a:cubicBezTo>
                  <a:pt x="318792" y="589863"/>
                  <a:pt x="282475" y="580192"/>
                  <a:pt x="233245" y="526193"/>
                </a:cubicBezTo>
                <a:cubicBezTo>
                  <a:pt x="184822" y="474612"/>
                  <a:pt x="95240" y="485895"/>
                  <a:pt x="93626" y="485895"/>
                </a:cubicBezTo>
                <a:cubicBezTo>
                  <a:pt x="87976" y="486701"/>
                  <a:pt x="82327" y="482671"/>
                  <a:pt x="81520" y="477030"/>
                </a:cubicBezTo>
                <a:cubicBezTo>
                  <a:pt x="80713" y="470582"/>
                  <a:pt x="85555" y="465746"/>
                  <a:pt x="91205" y="464940"/>
                </a:cubicBezTo>
                <a:cubicBezTo>
                  <a:pt x="95240" y="464134"/>
                  <a:pt x="192893" y="452045"/>
                  <a:pt x="248579" y="511686"/>
                </a:cubicBezTo>
                <a:cubicBezTo>
                  <a:pt x="297002" y="564073"/>
                  <a:pt x="325249" y="570520"/>
                  <a:pt x="413217" y="568102"/>
                </a:cubicBezTo>
                <a:cubicBezTo>
                  <a:pt x="434200" y="567296"/>
                  <a:pt x="449534" y="561655"/>
                  <a:pt x="458412" y="549565"/>
                </a:cubicBezTo>
                <a:cubicBezTo>
                  <a:pt x="471325" y="531029"/>
                  <a:pt x="468097" y="503626"/>
                  <a:pt x="465675" y="492343"/>
                </a:cubicBezTo>
                <a:lnTo>
                  <a:pt x="447113" y="489119"/>
                </a:lnTo>
                <a:close/>
                <a:moveTo>
                  <a:pt x="453562" y="404600"/>
                </a:moveTo>
                <a:lnTo>
                  <a:pt x="475336" y="434373"/>
                </a:lnTo>
                <a:lnTo>
                  <a:pt x="432595" y="477021"/>
                </a:lnTo>
                <a:lnTo>
                  <a:pt x="403563" y="456904"/>
                </a:lnTo>
                <a:close/>
                <a:moveTo>
                  <a:pt x="258279" y="178915"/>
                </a:moveTo>
                <a:lnTo>
                  <a:pt x="442300" y="391628"/>
                </a:lnTo>
                <a:lnTo>
                  <a:pt x="388224" y="447223"/>
                </a:lnTo>
                <a:lnTo>
                  <a:pt x="171919" y="263516"/>
                </a:lnTo>
                <a:cubicBezTo>
                  <a:pt x="171919" y="263516"/>
                  <a:pt x="230838" y="230482"/>
                  <a:pt x="258279" y="178915"/>
                </a:cubicBezTo>
                <a:close/>
                <a:moveTo>
                  <a:pt x="119450" y="0"/>
                </a:moveTo>
                <a:cubicBezTo>
                  <a:pt x="185420" y="0"/>
                  <a:pt x="238900" y="53392"/>
                  <a:pt x="238900" y="119255"/>
                </a:cubicBezTo>
                <a:cubicBezTo>
                  <a:pt x="238900" y="185118"/>
                  <a:pt x="185420" y="238510"/>
                  <a:pt x="119450" y="238510"/>
                </a:cubicBezTo>
                <a:cubicBezTo>
                  <a:pt x="53480" y="238510"/>
                  <a:pt x="0" y="185118"/>
                  <a:pt x="0" y="119255"/>
                </a:cubicBezTo>
                <a:cubicBezTo>
                  <a:pt x="0" y="53392"/>
                  <a:pt x="53480" y="0"/>
                  <a:pt x="119450" y="0"/>
                </a:cubicBezTo>
                <a:close/>
              </a:path>
            </a:pathLst>
          </a:custGeom>
          <a:blipFill>
            <a:blip r:embed="rId5"/>
            <a:stretch>
              <a:fillRect b="-6744"/>
            </a:stretch>
          </a:blipFill>
          <a:ln>
            <a:noFill/>
          </a:ln>
        </p:spPr>
      </p:sp>
      <p:sp>
        <p:nvSpPr>
          <p:cNvPr id="28" name="直角三角形 27"/>
          <p:cNvSpPr/>
          <p:nvPr/>
        </p:nvSpPr>
        <p:spPr>
          <a:xfrm>
            <a:off x="8497556" y="6050394"/>
            <a:ext cx="1270080" cy="807606"/>
          </a:xfrm>
          <a:prstGeom prst="rtTriangle">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直角三角形 28"/>
          <p:cNvSpPr/>
          <p:nvPr/>
        </p:nvSpPr>
        <p:spPr>
          <a:xfrm flipH="1" flipV="1">
            <a:off x="10934389" y="-22578"/>
            <a:ext cx="1270080" cy="807606"/>
          </a:xfrm>
          <a:prstGeom prst="rtTriangle">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anim calcmode="lin" valueType="num">
                                      <p:cBhvr>
                                        <p:cTn id="11" dur="750" fill="hold"/>
                                        <p:tgtEl>
                                          <p:spTgt spid="16"/>
                                        </p:tgtEl>
                                        <p:attrNameLst>
                                          <p:attrName>ppt_x</p:attrName>
                                        </p:attrNameLst>
                                      </p:cBhvr>
                                      <p:tavLst>
                                        <p:tav tm="0">
                                          <p:val>
                                            <p:strVal val="#ppt_x"/>
                                          </p:val>
                                        </p:tav>
                                        <p:tav tm="100000">
                                          <p:val>
                                            <p:strVal val="#ppt_x"/>
                                          </p:val>
                                        </p:tav>
                                      </p:tavLst>
                                    </p:anim>
                                    <p:anim calcmode="lin" valueType="num">
                                      <p:cBhvr>
                                        <p:cTn id="12" dur="750" fill="hold"/>
                                        <p:tgtEl>
                                          <p:spTgt spid="16"/>
                                        </p:tgtEl>
                                        <p:attrNameLst>
                                          <p:attrName>ppt_y</p:attrName>
                                        </p:attrNameLst>
                                      </p:cBhvr>
                                      <p:tavLst>
                                        <p:tav tm="0">
                                          <p:val>
                                            <p:strVal val="#ppt_y+.1"/>
                                          </p:val>
                                        </p:tav>
                                        <p:tav tm="100000">
                                          <p:val>
                                            <p:strVal val="#ppt_y"/>
                                          </p:val>
                                        </p:tav>
                                      </p:tavLst>
                                    </p:anim>
                                  </p:childTnLst>
                                </p:cTn>
                              </p:par>
                              <p:par>
                                <p:cTn id="13" presetID="14"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par>
                                <p:cTn id="16" presetID="42" presetClass="entr" presetSubtype="0" fill="hold" grpId="0" nodeType="withEffect">
                                  <p:stCondLst>
                                    <p:cond delay="25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anim calcmode="lin" valueType="num">
                                      <p:cBhvr>
                                        <p:cTn id="19" dur="750" fill="hold"/>
                                        <p:tgtEl>
                                          <p:spTgt spid="21"/>
                                        </p:tgtEl>
                                        <p:attrNameLst>
                                          <p:attrName>ppt_x</p:attrName>
                                        </p:attrNameLst>
                                      </p:cBhvr>
                                      <p:tavLst>
                                        <p:tav tm="0">
                                          <p:val>
                                            <p:strVal val="#ppt_x"/>
                                          </p:val>
                                        </p:tav>
                                        <p:tav tm="100000">
                                          <p:val>
                                            <p:strVal val="#ppt_x"/>
                                          </p:val>
                                        </p:tav>
                                      </p:tavLst>
                                    </p:anim>
                                    <p:anim calcmode="lin" valueType="num">
                                      <p:cBhvr>
                                        <p:cTn id="20" dur="750" fill="hold"/>
                                        <p:tgtEl>
                                          <p:spTgt spid="21"/>
                                        </p:tgtEl>
                                        <p:attrNameLst>
                                          <p:attrName>ppt_y</p:attrName>
                                        </p:attrNameLst>
                                      </p:cBhvr>
                                      <p:tavLst>
                                        <p:tav tm="0">
                                          <p:val>
                                            <p:strVal val="#ppt_y+.1"/>
                                          </p:val>
                                        </p:tav>
                                        <p:tav tm="100000">
                                          <p:val>
                                            <p:strVal val="#ppt_y"/>
                                          </p:val>
                                        </p:tav>
                                      </p:tavLst>
                                    </p:anim>
                                  </p:childTnLst>
                                </p:cTn>
                              </p:par>
                              <p:par>
                                <p:cTn id="21" presetID="14" presetClass="entr" presetSubtype="1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randombar(horizontal)">
                                      <p:cBhvr>
                                        <p:cTn id="23" dur="500"/>
                                        <p:tgtEl>
                                          <p:spTgt spid="24"/>
                                        </p:tgtEl>
                                      </p:cBhvr>
                                    </p:animEffect>
                                  </p:childTnLst>
                                </p:cTn>
                              </p:par>
                              <p:par>
                                <p:cTn id="24" presetID="42" presetClass="entr" presetSubtype="0" fill="hold" grpId="0" nodeType="withEffect">
                                  <p:stCondLst>
                                    <p:cond delay="2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750"/>
                                        <p:tgtEl>
                                          <p:spTgt spid="25"/>
                                        </p:tgtEl>
                                      </p:cBhvr>
                                    </p:animEffect>
                                    <p:anim calcmode="lin" valueType="num">
                                      <p:cBhvr>
                                        <p:cTn id="27" dur="750" fill="hold"/>
                                        <p:tgtEl>
                                          <p:spTgt spid="25"/>
                                        </p:tgtEl>
                                        <p:attrNameLst>
                                          <p:attrName>ppt_x</p:attrName>
                                        </p:attrNameLst>
                                      </p:cBhvr>
                                      <p:tavLst>
                                        <p:tav tm="0">
                                          <p:val>
                                            <p:strVal val="#ppt_x"/>
                                          </p:val>
                                        </p:tav>
                                        <p:tav tm="100000">
                                          <p:val>
                                            <p:strVal val="#ppt_x"/>
                                          </p:val>
                                        </p:tav>
                                      </p:tavLst>
                                    </p:anim>
                                    <p:anim calcmode="lin" valueType="num">
                                      <p:cBhvr>
                                        <p:cTn id="28"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1"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sp>
        <p:nvSpPr>
          <p:cNvPr id="20" name="矩形 19"/>
          <p:cNvSpPr/>
          <p:nvPr/>
        </p:nvSpPr>
        <p:spPr>
          <a:xfrm>
            <a:off x="0" y="0"/>
            <a:ext cx="1277811"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515815" y="1242647"/>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1324708 h 1406770"/>
              <a:gd name="connsiteX1-3" fmla="*/ 0 w 644769"/>
              <a:gd name="connsiteY1-4" fmla="*/ 0 h 1406770"/>
              <a:gd name="connsiteX2-5" fmla="*/ 568569 w 644769"/>
              <a:gd name="connsiteY2-6" fmla="*/ 1242646 h 1406770"/>
              <a:gd name="connsiteX3-7" fmla="*/ 644769 w 644769"/>
              <a:gd name="connsiteY3-8" fmla="*/ 1324708 h 1406770"/>
              <a:gd name="connsiteX4-9" fmla="*/ 568569 w 644769"/>
              <a:gd name="connsiteY4-10" fmla="*/ 1406770 h 1406770"/>
              <a:gd name="connsiteX5" fmla="*/ 492369 w 644769"/>
              <a:gd name="connsiteY5" fmla="*/ 1324708 h 1406770"/>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515815" y="2089052"/>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9" name="任意多边形: 形状 18"/>
          <p:cNvSpPr/>
          <p:nvPr/>
        </p:nvSpPr>
        <p:spPr>
          <a:xfrm>
            <a:off x="515815" y="2935458"/>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1" name="任意多边形: 形状 20"/>
          <p:cNvSpPr/>
          <p:nvPr/>
        </p:nvSpPr>
        <p:spPr>
          <a:xfrm>
            <a:off x="515815" y="3781866"/>
            <a:ext cx="152400" cy="164123"/>
          </a:xfrm>
          <a:custGeom>
            <a:avLst/>
            <a:gdLst/>
            <a:ahLst/>
            <a:cxnLst/>
            <a:rect l="0" t="0" r="0" b="0"/>
            <a:pathLst>
              <a:path w="152401" h="164124">
                <a:moveTo>
                  <a:pt x="0" y="82062"/>
                </a:moveTo>
                <a:cubicBezTo>
                  <a:pt x="0" y="36740"/>
                  <a:pt x="34116" y="0"/>
                  <a:pt x="76200" y="0"/>
                </a:cubicBezTo>
                <a:cubicBezTo>
                  <a:pt x="118284" y="0"/>
                  <a:pt x="152400" y="36740"/>
                  <a:pt x="152400" y="82062"/>
                </a:cubicBezTo>
                <a:cubicBezTo>
                  <a:pt x="152400" y="127384"/>
                  <a:pt x="118284" y="164123"/>
                  <a:pt x="76200" y="164123"/>
                </a:cubicBezTo>
                <a:cubicBezTo>
                  <a:pt x="34116" y="164123"/>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3" name="任意多边形: 形状 22"/>
          <p:cNvSpPr/>
          <p:nvPr/>
        </p:nvSpPr>
        <p:spPr>
          <a:xfrm>
            <a:off x="515815" y="4628271"/>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solidFill>
            <a:schemeClr val="bg1"/>
          </a:solid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5" name="椭圆 14"/>
          <p:cNvSpPr/>
          <p:nvPr/>
        </p:nvSpPr>
        <p:spPr>
          <a:xfrm>
            <a:off x="515815" y="5474678"/>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5556739 h 5638801"/>
              <a:gd name="connsiteX1-3" fmla="*/ 0 w 644769"/>
              <a:gd name="connsiteY1-4" fmla="*/ 0 h 5638801"/>
              <a:gd name="connsiteX2-5" fmla="*/ 568569 w 644769"/>
              <a:gd name="connsiteY2-6" fmla="*/ 5474677 h 5638801"/>
              <a:gd name="connsiteX3-7" fmla="*/ 644769 w 644769"/>
              <a:gd name="connsiteY3-8" fmla="*/ 5556739 h 5638801"/>
              <a:gd name="connsiteX4-9" fmla="*/ 568569 w 644769"/>
              <a:gd name="connsiteY4-10" fmla="*/ 5638801 h 5638801"/>
              <a:gd name="connsiteX5" fmla="*/ 492369 w 644769"/>
              <a:gd name="connsiteY5" fmla="*/ 5556739 h 5638801"/>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rot="1067885">
            <a:off x="7847640" y="1738543"/>
            <a:ext cx="2410105" cy="646331"/>
          </a:xfrm>
          <a:prstGeom prst="rect">
            <a:avLst/>
          </a:prstGeom>
          <a:noFill/>
        </p:spPr>
        <p:txBody>
          <a:bodyPr wrap="square" rtlCol="0">
            <a:spAutoFit/>
          </a:bodyPr>
          <a:lstStyle/>
          <a:p>
            <a:pPr algn="dist"/>
            <a:r>
              <a:rPr lang="en-US" altLang="zh-CN" sz="3600" b="1" dirty="0">
                <a:solidFill>
                  <a:schemeClr val="bg1"/>
                </a:solidFill>
                <a:latin typeface="思源黑体 CN ExtraLight" panose="020B0200000000000000" pitchFamily="34" charset="-122"/>
                <a:ea typeface="思源黑体 CN ExtraLight" panose="020B0200000000000000" pitchFamily="34" charset="-122"/>
              </a:rPr>
              <a:t>GOALS</a:t>
            </a:r>
            <a:endParaRPr lang="zh-CN" altLang="en-US" sz="3600" b="1"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b="-6744"/>
          </a:stretch>
        </a:blipFill>
        <a:effectLst/>
      </p:bgPr>
    </p:bg>
    <p:spTree>
      <p:nvGrpSpPr>
        <p:cNvPr id="1" name=""/>
        <p:cNvGrpSpPr/>
        <p:nvPr/>
      </p:nvGrpSpPr>
      <p:grpSpPr>
        <a:xfrm>
          <a:off x="0" y="0"/>
          <a:ext cx="0" cy="0"/>
          <a:chOff x="0" y="0"/>
          <a:chExt cx="0" cy="0"/>
        </a:xfrm>
      </p:grpSpPr>
      <p:sp>
        <p:nvSpPr>
          <p:cNvPr id="64" name="矩形 63"/>
          <p:cNvSpPr/>
          <p:nvPr/>
        </p:nvSpPr>
        <p:spPr>
          <a:xfrm>
            <a:off x="0" y="565434"/>
            <a:ext cx="12192000" cy="5722645"/>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92666" y="1231288"/>
            <a:ext cx="11006667" cy="439542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738532" y="1028811"/>
            <a:ext cx="2841178" cy="400110"/>
          </a:xfrm>
          <a:prstGeom prst="rect">
            <a:avLst/>
          </a:prstGeom>
          <a:solidFill>
            <a:srgbClr val="202D3A"/>
          </a:solidFill>
        </p:spPr>
        <p:txBody>
          <a:bodyPr wrap="square" rtlCol="0">
            <a:spAutoFit/>
          </a:bodyPr>
          <a:lstStyle/>
          <a:p>
            <a:pPr algn="dist"/>
            <a:r>
              <a:rPr lang="zh-CN" altLang="en-US" sz="2000" dirty="0">
                <a:solidFill>
                  <a:schemeClr val="bg1"/>
                </a:solidFill>
                <a:latin typeface="思源黑体 CN Light" panose="020B0300000000000000" pitchFamily="34" charset="-122"/>
                <a:ea typeface="思源黑体 CN Light" panose="020B0300000000000000" pitchFamily="34" charset="-122"/>
              </a:rPr>
              <a:t>附赠常用图标</a:t>
            </a:r>
            <a:endParaRPr lang="zh-CN" alt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69" name="矩形 68"/>
          <p:cNvSpPr/>
          <p:nvPr/>
        </p:nvSpPr>
        <p:spPr>
          <a:xfrm>
            <a:off x="5616819" y="5411785"/>
            <a:ext cx="958362" cy="379269"/>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784959" y="5540142"/>
            <a:ext cx="101600" cy="112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057521" y="5540142"/>
            <a:ext cx="101600" cy="112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330083" y="5540142"/>
            <a:ext cx="101600" cy="112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wall-calendars-flipping-pages_29714"/>
          <p:cNvSpPr>
            <a:spLocks noChangeAspect="1"/>
          </p:cNvSpPr>
          <p:nvPr/>
        </p:nvSpPr>
        <p:spPr bwMode="auto">
          <a:xfrm>
            <a:off x="3024314" y="2837683"/>
            <a:ext cx="349333" cy="352417"/>
          </a:xfrm>
          <a:custGeom>
            <a:avLst/>
            <a:gdLst>
              <a:gd name="connsiteX0" fmla="*/ 141820 w 599241"/>
              <a:gd name="connsiteY0" fmla="*/ 196136 h 604530"/>
              <a:gd name="connsiteX1" fmla="*/ 37724 w 599241"/>
              <a:gd name="connsiteY1" fmla="*/ 459383 h 604530"/>
              <a:gd name="connsiteX2" fmla="*/ 317535 w 599241"/>
              <a:gd name="connsiteY2" fmla="*/ 574085 h 604530"/>
              <a:gd name="connsiteX3" fmla="*/ 419929 w 599241"/>
              <a:gd name="connsiteY3" fmla="*/ 257593 h 604530"/>
              <a:gd name="connsiteX4" fmla="*/ 112038 w 599241"/>
              <a:gd name="connsiteY4" fmla="*/ 163425 h 604530"/>
              <a:gd name="connsiteX5" fmla="*/ 450278 w 599241"/>
              <a:gd name="connsiteY5" fmla="*/ 238193 h 604530"/>
              <a:gd name="connsiteX6" fmla="*/ 447583 w 599241"/>
              <a:gd name="connsiteY6" fmla="*/ 250655 h 604530"/>
              <a:gd name="connsiteX7" fmla="*/ 330582 w 599241"/>
              <a:gd name="connsiteY7" fmla="*/ 598299 h 604530"/>
              <a:gd name="connsiteX8" fmla="*/ 324626 w 599241"/>
              <a:gd name="connsiteY8" fmla="*/ 604530 h 604530"/>
              <a:gd name="connsiteX9" fmla="*/ 0 w 599241"/>
              <a:gd name="connsiteY9" fmla="*/ 471420 h 604530"/>
              <a:gd name="connsiteX10" fmla="*/ 8084 w 599241"/>
              <a:gd name="connsiteY10" fmla="*/ 458533 h 604530"/>
              <a:gd name="connsiteX11" fmla="*/ 115300 w 599241"/>
              <a:gd name="connsiteY11" fmla="*/ 182117 h 604530"/>
              <a:gd name="connsiteX12" fmla="*/ 167388 w 599241"/>
              <a:gd name="connsiteY12" fmla="*/ 129417 h 604530"/>
              <a:gd name="connsiteX13" fmla="*/ 496286 w 599241"/>
              <a:gd name="connsiteY13" fmla="*/ 183237 h 604530"/>
              <a:gd name="connsiteX14" fmla="*/ 496286 w 599241"/>
              <a:gd name="connsiteY14" fmla="*/ 554454 h 604530"/>
              <a:gd name="connsiteX15" fmla="*/ 483522 w 599241"/>
              <a:gd name="connsiteY15" fmla="*/ 567201 h 604530"/>
              <a:gd name="connsiteX16" fmla="*/ 470757 w 599241"/>
              <a:gd name="connsiteY16" fmla="*/ 554454 h 604530"/>
              <a:gd name="connsiteX17" fmla="*/ 470757 w 599241"/>
              <a:gd name="connsiteY17" fmla="*/ 204907 h 604530"/>
              <a:gd name="connsiteX18" fmla="*/ 163275 w 599241"/>
              <a:gd name="connsiteY18" fmla="*/ 154628 h 604530"/>
              <a:gd name="connsiteX19" fmla="*/ 152780 w 599241"/>
              <a:gd name="connsiteY19" fmla="*/ 139898 h 604530"/>
              <a:gd name="connsiteX20" fmla="*/ 167388 w 599241"/>
              <a:gd name="connsiteY20" fmla="*/ 129417 h 604530"/>
              <a:gd name="connsiteX21" fmla="*/ 212052 w 599241"/>
              <a:gd name="connsiteY21" fmla="*/ 96039 h 604530"/>
              <a:gd name="connsiteX22" fmla="*/ 540954 w 599241"/>
              <a:gd name="connsiteY22" fmla="*/ 149850 h 604530"/>
              <a:gd name="connsiteX23" fmla="*/ 540954 w 599241"/>
              <a:gd name="connsiteY23" fmla="*/ 541402 h 604530"/>
              <a:gd name="connsiteX24" fmla="*/ 540245 w 599241"/>
              <a:gd name="connsiteY24" fmla="*/ 544518 h 604530"/>
              <a:gd name="connsiteX25" fmla="*/ 528189 w 599241"/>
              <a:gd name="connsiteY25" fmla="*/ 554147 h 604530"/>
              <a:gd name="connsiteX26" fmla="*/ 527197 w 599241"/>
              <a:gd name="connsiteY26" fmla="*/ 553864 h 604530"/>
              <a:gd name="connsiteX27" fmla="*/ 515425 w 599241"/>
              <a:gd name="connsiteY27" fmla="*/ 541402 h 604530"/>
              <a:gd name="connsiteX28" fmla="*/ 515425 w 599241"/>
              <a:gd name="connsiteY28" fmla="*/ 171375 h 604530"/>
              <a:gd name="connsiteX29" fmla="*/ 207939 w 599241"/>
              <a:gd name="connsiteY29" fmla="*/ 121245 h 604530"/>
              <a:gd name="connsiteX30" fmla="*/ 197444 w 599241"/>
              <a:gd name="connsiteY30" fmla="*/ 108076 h 604530"/>
              <a:gd name="connsiteX31" fmla="*/ 197444 w 599241"/>
              <a:gd name="connsiteY31" fmla="*/ 106518 h 604530"/>
              <a:gd name="connsiteX32" fmla="*/ 199997 w 599241"/>
              <a:gd name="connsiteY32" fmla="*/ 100995 h 604530"/>
              <a:gd name="connsiteX33" fmla="*/ 212052 w 599241"/>
              <a:gd name="connsiteY33" fmla="*/ 96039 h 604530"/>
              <a:gd name="connsiteX34" fmla="*/ 409634 w 599241"/>
              <a:gd name="connsiteY34" fmla="*/ 32548 h 604530"/>
              <a:gd name="connsiteX35" fmla="*/ 327356 w 599241"/>
              <a:gd name="connsiteY35" fmla="*/ 54269 h 604530"/>
              <a:gd name="connsiteX36" fmla="*/ 485211 w 599241"/>
              <a:gd name="connsiteY36" fmla="*/ 78060 h 604530"/>
              <a:gd name="connsiteX37" fmla="*/ 409634 w 599241"/>
              <a:gd name="connsiteY37" fmla="*/ 32548 h 604530"/>
              <a:gd name="connsiteX38" fmla="*/ 379087 w 599241"/>
              <a:gd name="connsiteY38" fmla="*/ 274 h 604530"/>
              <a:gd name="connsiteX39" fmla="*/ 517264 w 599241"/>
              <a:gd name="connsiteY39" fmla="*/ 70271 h 604530"/>
              <a:gd name="connsiteX40" fmla="*/ 518541 w 599241"/>
              <a:gd name="connsiteY40" fmla="*/ 83017 h 604530"/>
              <a:gd name="connsiteX41" fmla="*/ 599241 w 599241"/>
              <a:gd name="connsiteY41" fmla="*/ 95196 h 604530"/>
              <a:gd name="connsiteX42" fmla="*/ 599241 w 599241"/>
              <a:gd name="connsiteY42" fmla="*/ 587877 h 604530"/>
              <a:gd name="connsiteX43" fmla="*/ 551587 w 599241"/>
              <a:gd name="connsiteY43" fmla="*/ 572299 h 604530"/>
              <a:gd name="connsiteX44" fmla="*/ 557827 w 599241"/>
              <a:gd name="connsiteY44" fmla="*/ 559979 h 604530"/>
              <a:gd name="connsiteX45" fmla="*/ 557827 w 599241"/>
              <a:gd name="connsiteY45" fmla="*/ 133574 h 604530"/>
              <a:gd name="connsiteX46" fmla="*/ 182975 w 599241"/>
              <a:gd name="connsiteY46" fmla="*/ 74803 h 604530"/>
              <a:gd name="connsiteX47" fmla="*/ 171770 w 599241"/>
              <a:gd name="connsiteY47" fmla="*/ 77494 h 604530"/>
              <a:gd name="connsiteX48" fmla="*/ 168792 w 599241"/>
              <a:gd name="connsiteY48" fmla="*/ 30477 h 604530"/>
              <a:gd name="connsiteX49" fmla="*/ 292892 w 599241"/>
              <a:gd name="connsiteY49" fmla="*/ 49029 h 604530"/>
              <a:gd name="connsiteX50" fmla="*/ 295728 w 599241"/>
              <a:gd name="connsiteY50" fmla="*/ 43364 h 604530"/>
              <a:gd name="connsiteX51" fmla="*/ 379087 w 599241"/>
              <a:gd name="connsiteY51" fmla="*/ 274 h 60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99241" h="604530">
                <a:moveTo>
                  <a:pt x="141820" y="196136"/>
                </a:moveTo>
                <a:cubicBezTo>
                  <a:pt x="141962" y="280251"/>
                  <a:pt x="63535" y="416618"/>
                  <a:pt x="37724" y="459383"/>
                </a:cubicBezTo>
                <a:lnTo>
                  <a:pt x="317535" y="574085"/>
                </a:lnTo>
                <a:cubicBezTo>
                  <a:pt x="354408" y="523248"/>
                  <a:pt x="401067" y="340858"/>
                  <a:pt x="419929" y="257593"/>
                </a:cubicBezTo>
                <a:close/>
                <a:moveTo>
                  <a:pt x="112038" y="163425"/>
                </a:moveTo>
                <a:lnTo>
                  <a:pt x="450278" y="238193"/>
                </a:lnTo>
                <a:lnTo>
                  <a:pt x="447583" y="250655"/>
                </a:lnTo>
                <a:cubicBezTo>
                  <a:pt x="445031" y="262550"/>
                  <a:pt x="383197" y="543639"/>
                  <a:pt x="330582" y="598299"/>
                </a:cubicBezTo>
                <a:lnTo>
                  <a:pt x="324626" y="604530"/>
                </a:lnTo>
                <a:lnTo>
                  <a:pt x="0" y="471420"/>
                </a:lnTo>
                <a:lnTo>
                  <a:pt x="8084" y="458533"/>
                </a:lnTo>
                <a:cubicBezTo>
                  <a:pt x="9360" y="456693"/>
                  <a:pt x="129623" y="266231"/>
                  <a:pt x="115300" y="182117"/>
                </a:cubicBezTo>
                <a:close/>
                <a:moveTo>
                  <a:pt x="167388" y="129417"/>
                </a:moveTo>
                <a:lnTo>
                  <a:pt x="496286" y="183237"/>
                </a:lnTo>
                <a:lnTo>
                  <a:pt x="496286" y="554454"/>
                </a:lnTo>
                <a:cubicBezTo>
                  <a:pt x="496286" y="561394"/>
                  <a:pt x="490471" y="567201"/>
                  <a:pt x="483522" y="567201"/>
                </a:cubicBezTo>
                <a:cubicBezTo>
                  <a:pt x="476430" y="567201"/>
                  <a:pt x="470757" y="561394"/>
                  <a:pt x="470757" y="554454"/>
                </a:cubicBezTo>
                <a:lnTo>
                  <a:pt x="470757" y="204907"/>
                </a:lnTo>
                <a:lnTo>
                  <a:pt x="163275" y="154628"/>
                </a:lnTo>
                <a:cubicBezTo>
                  <a:pt x="156325" y="153494"/>
                  <a:pt x="151645" y="146838"/>
                  <a:pt x="152780" y="139898"/>
                </a:cubicBezTo>
                <a:cubicBezTo>
                  <a:pt x="153914" y="132958"/>
                  <a:pt x="160438" y="128284"/>
                  <a:pt x="167388" y="129417"/>
                </a:cubicBezTo>
                <a:close/>
                <a:moveTo>
                  <a:pt x="212052" y="96039"/>
                </a:moveTo>
                <a:lnTo>
                  <a:pt x="540954" y="149850"/>
                </a:lnTo>
                <a:lnTo>
                  <a:pt x="540954" y="541402"/>
                </a:lnTo>
                <a:cubicBezTo>
                  <a:pt x="540954" y="542393"/>
                  <a:pt x="540529" y="543526"/>
                  <a:pt x="540245" y="544518"/>
                </a:cubicBezTo>
                <a:cubicBezTo>
                  <a:pt x="538827" y="550040"/>
                  <a:pt x="534004" y="554147"/>
                  <a:pt x="528189" y="554147"/>
                </a:cubicBezTo>
                <a:cubicBezTo>
                  <a:pt x="527764" y="554147"/>
                  <a:pt x="527480" y="553864"/>
                  <a:pt x="527197" y="553864"/>
                </a:cubicBezTo>
                <a:cubicBezTo>
                  <a:pt x="520672" y="553439"/>
                  <a:pt x="515425" y="548058"/>
                  <a:pt x="515425" y="541402"/>
                </a:cubicBezTo>
                <a:lnTo>
                  <a:pt x="515425" y="171375"/>
                </a:lnTo>
                <a:lnTo>
                  <a:pt x="207939" y="121245"/>
                </a:lnTo>
                <a:cubicBezTo>
                  <a:pt x="201557" y="120112"/>
                  <a:pt x="197160" y="114448"/>
                  <a:pt x="197444" y="108076"/>
                </a:cubicBezTo>
                <a:cubicBezTo>
                  <a:pt x="197444" y="107509"/>
                  <a:pt x="197302" y="107084"/>
                  <a:pt x="197444" y="106518"/>
                </a:cubicBezTo>
                <a:cubicBezTo>
                  <a:pt x="197727" y="104394"/>
                  <a:pt x="198720" y="102553"/>
                  <a:pt x="199997" y="100995"/>
                </a:cubicBezTo>
                <a:cubicBezTo>
                  <a:pt x="202691" y="97313"/>
                  <a:pt x="207230" y="95189"/>
                  <a:pt x="212052" y="96039"/>
                </a:cubicBezTo>
                <a:close/>
                <a:moveTo>
                  <a:pt x="409634" y="32548"/>
                </a:moveTo>
                <a:cubicBezTo>
                  <a:pt x="380364" y="27362"/>
                  <a:pt x="349977" y="33381"/>
                  <a:pt x="327356" y="54269"/>
                </a:cubicBezTo>
                <a:lnTo>
                  <a:pt x="485211" y="78060"/>
                </a:lnTo>
                <a:cubicBezTo>
                  <a:pt x="467057" y="54127"/>
                  <a:pt x="438904" y="37735"/>
                  <a:pt x="409634" y="32548"/>
                </a:cubicBezTo>
                <a:close/>
                <a:moveTo>
                  <a:pt x="379087" y="274"/>
                </a:moveTo>
                <a:cubicBezTo>
                  <a:pt x="431813" y="-3103"/>
                  <a:pt x="488721" y="24954"/>
                  <a:pt x="517264" y="70271"/>
                </a:cubicBezTo>
                <a:cubicBezTo>
                  <a:pt x="520101" y="74803"/>
                  <a:pt x="520101" y="79335"/>
                  <a:pt x="518541" y="83017"/>
                </a:cubicBezTo>
                <a:lnTo>
                  <a:pt x="599241" y="95196"/>
                </a:lnTo>
                <a:lnTo>
                  <a:pt x="599241" y="587877"/>
                </a:lnTo>
                <a:lnTo>
                  <a:pt x="551587" y="572299"/>
                </a:lnTo>
                <a:cubicBezTo>
                  <a:pt x="555416" y="569609"/>
                  <a:pt x="557827" y="565077"/>
                  <a:pt x="557827" y="559979"/>
                </a:cubicBezTo>
                <a:lnTo>
                  <a:pt x="557827" y="133574"/>
                </a:lnTo>
                <a:lnTo>
                  <a:pt x="182975" y="74803"/>
                </a:lnTo>
                <a:cubicBezTo>
                  <a:pt x="178862" y="74095"/>
                  <a:pt x="174891" y="75228"/>
                  <a:pt x="171770" y="77494"/>
                </a:cubicBezTo>
                <a:lnTo>
                  <a:pt x="168792" y="30477"/>
                </a:lnTo>
                <a:lnTo>
                  <a:pt x="292892" y="49029"/>
                </a:lnTo>
                <a:cubicBezTo>
                  <a:pt x="293317" y="47188"/>
                  <a:pt x="294310" y="45205"/>
                  <a:pt x="295728" y="43364"/>
                </a:cubicBezTo>
                <a:cubicBezTo>
                  <a:pt x="317322" y="15643"/>
                  <a:pt x="347451" y="2300"/>
                  <a:pt x="379087" y="274"/>
                </a:cubicBezTo>
                <a:close/>
              </a:path>
            </a:pathLst>
          </a:custGeom>
          <a:solidFill>
            <a:schemeClr val="bg1"/>
          </a:solidFill>
          <a:ln>
            <a:noFill/>
          </a:ln>
        </p:spPr>
      </p:sp>
      <p:sp>
        <p:nvSpPr>
          <p:cNvPr id="94" name="city-buildings_36233"/>
          <p:cNvSpPr>
            <a:spLocks noChangeAspect="1"/>
          </p:cNvSpPr>
          <p:nvPr/>
        </p:nvSpPr>
        <p:spPr bwMode="auto">
          <a:xfrm>
            <a:off x="4732995" y="2238919"/>
            <a:ext cx="398834" cy="332091"/>
          </a:xfrm>
          <a:custGeom>
            <a:avLst/>
            <a:gdLst>
              <a:gd name="connsiteX0" fmla="*/ 100855 w 559361"/>
              <a:gd name="connsiteY0" fmla="*/ 201296 h 465755"/>
              <a:gd name="connsiteX1" fmla="*/ 100855 w 559361"/>
              <a:gd name="connsiteY1" fmla="*/ 465755 h 465755"/>
              <a:gd name="connsiteX2" fmla="*/ 0 w 559361"/>
              <a:gd name="connsiteY2" fmla="*/ 465755 h 465755"/>
              <a:gd name="connsiteX3" fmla="*/ 0 w 559361"/>
              <a:gd name="connsiteY3" fmla="*/ 278699 h 465755"/>
              <a:gd name="connsiteX4" fmla="*/ 397828 w 559361"/>
              <a:gd name="connsiteY4" fmla="*/ 184521 h 465755"/>
              <a:gd name="connsiteX5" fmla="*/ 559361 w 559361"/>
              <a:gd name="connsiteY5" fmla="*/ 223223 h 465755"/>
              <a:gd name="connsiteX6" fmla="*/ 559361 w 559361"/>
              <a:gd name="connsiteY6" fmla="*/ 465755 h 465755"/>
              <a:gd name="connsiteX7" fmla="*/ 397828 w 559361"/>
              <a:gd name="connsiteY7" fmla="*/ 465755 h 465755"/>
              <a:gd name="connsiteX8" fmla="*/ 67098 w 559361"/>
              <a:gd name="connsiteY8" fmla="*/ 83873 h 465755"/>
              <a:gd name="connsiteX9" fmla="*/ 202745 w 559361"/>
              <a:gd name="connsiteY9" fmla="*/ 162572 h 465755"/>
              <a:gd name="connsiteX10" fmla="*/ 202745 w 559361"/>
              <a:gd name="connsiteY10" fmla="*/ 465755 h 465755"/>
              <a:gd name="connsiteX11" fmla="*/ 120065 w 559361"/>
              <a:gd name="connsiteY11" fmla="*/ 465755 h 465755"/>
              <a:gd name="connsiteX12" fmla="*/ 120065 w 559361"/>
              <a:gd name="connsiteY12" fmla="*/ 161282 h 465755"/>
              <a:gd name="connsiteX13" fmla="*/ 67098 w 559361"/>
              <a:gd name="connsiteY13" fmla="*/ 202566 h 465755"/>
              <a:gd name="connsiteX14" fmla="*/ 322927 w 559361"/>
              <a:gd name="connsiteY14" fmla="*/ 51607 h 465755"/>
              <a:gd name="connsiteX15" fmla="*/ 322927 w 559361"/>
              <a:gd name="connsiteY15" fmla="*/ 379313 h 465755"/>
              <a:gd name="connsiteX16" fmla="*/ 346158 w 559361"/>
              <a:gd name="connsiteY16" fmla="*/ 379313 h 465755"/>
              <a:gd name="connsiteX17" fmla="*/ 346158 w 559361"/>
              <a:gd name="connsiteY17" fmla="*/ 51607 h 465755"/>
              <a:gd name="connsiteX18" fmla="*/ 257106 w 559361"/>
              <a:gd name="connsiteY18" fmla="*/ 51607 h 465755"/>
              <a:gd name="connsiteX19" fmla="*/ 257106 w 559361"/>
              <a:gd name="connsiteY19" fmla="*/ 379313 h 465755"/>
              <a:gd name="connsiteX20" fmla="*/ 280337 w 559361"/>
              <a:gd name="connsiteY20" fmla="*/ 379313 h 465755"/>
              <a:gd name="connsiteX21" fmla="*/ 280337 w 559361"/>
              <a:gd name="connsiteY21" fmla="*/ 51607 h 465755"/>
              <a:gd name="connsiteX22" fmla="*/ 220969 w 559361"/>
              <a:gd name="connsiteY22" fmla="*/ 0 h 465755"/>
              <a:gd name="connsiteX23" fmla="*/ 382295 w 559361"/>
              <a:gd name="connsiteY23" fmla="*/ 0 h 465755"/>
              <a:gd name="connsiteX24" fmla="*/ 382295 w 559361"/>
              <a:gd name="connsiteY24" fmla="*/ 465755 h 465755"/>
              <a:gd name="connsiteX25" fmla="*/ 220969 w 559361"/>
              <a:gd name="connsiteY25" fmla="*/ 465755 h 46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9361" h="465755">
                <a:moveTo>
                  <a:pt x="100855" y="201296"/>
                </a:moveTo>
                <a:lnTo>
                  <a:pt x="100855" y="465755"/>
                </a:lnTo>
                <a:lnTo>
                  <a:pt x="0" y="465755"/>
                </a:lnTo>
                <a:lnTo>
                  <a:pt x="0" y="278699"/>
                </a:lnTo>
                <a:close/>
                <a:moveTo>
                  <a:pt x="397828" y="184521"/>
                </a:moveTo>
                <a:lnTo>
                  <a:pt x="559361" y="223223"/>
                </a:lnTo>
                <a:lnTo>
                  <a:pt x="559361" y="465755"/>
                </a:lnTo>
                <a:lnTo>
                  <a:pt x="397828" y="465755"/>
                </a:lnTo>
                <a:close/>
                <a:moveTo>
                  <a:pt x="67098" y="83873"/>
                </a:moveTo>
                <a:lnTo>
                  <a:pt x="202745" y="162572"/>
                </a:lnTo>
                <a:lnTo>
                  <a:pt x="202745" y="465755"/>
                </a:lnTo>
                <a:lnTo>
                  <a:pt x="120065" y="465755"/>
                </a:lnTo>
                <a:lnTo>
                  <a:pt x="120065" y="161282"/>
                </a:lnTo>
                <a:lnTo>
                  <a:pt x="67098" y="202566"/>
                </a:lnTo>
                <a:close/>
                <a:moveTo>
                  <a:pt x="322927" y="51607"/>
                </a:moveTo>
                <a:lnTo>
                  <a:pt x="322927" y="379313"/>
                </a:lnTo>
                <a:lnTo>
                  <a:pt x="346158" y="379313"/>
                </a:lnTo>
                <a:lnTo>
                  <a:pt x="346158" y="51607"/>
                </a:lnTo>
                <a:close/>
                <a:moveTo>
                  <a:pt x="257106" y="51607"/>
                </a:moveTo>
                <a:lnTo>
                  <a:pt x="257106" y="379313"/>
                </a:lnTo>
                <a:lnTo>
                  <a:pt x="280337" y="379313"/>
                </a:lnTo>
                <a:lnTo>
                  <a:pt x="280337" y="51607"/>
                </a:lnTo>
                <a:close/>
                <a:moveTo>
                  <a:pt x="220969" y="0"/>
                </a:moveTo>
                <a:lnTo>
                  <a:pt x="382295" y="0"/>
                </a:lnTo>
                <a:lnTo>
                  <a:pt x="382295" y="465755"/>
                </a:lnTo>
                <a:lnTo>
                  <a:pt x="220969" y="465755"/>
                </a:lnTo>
                <a:close/>
              </a:path>
            </a:pathLst>
          </a:custGeom>
          <a:solidFill>
            <a:schemeClr val="bg1"/>
          </a:solidFill>
          <a:ln>
            <a:noFill/>
          </a:ln>
        </p:spPr>
      </p:sp>
      <p:sp>
        <p:nvSpPr>
          <p:cNvPr id="95" name="group_126413"/>
          <p:cNvSpPr>
            <a:spLocks noChangeAspect="1"/>
          </p:cNvSpPr>
          <p:nvPr/>
        </p:nvSpPr>
        <p:spPr bwMode="auto">
          <a:xfrm>
            <a:off x="5321033" y="2284454"/>
            <a:ext cx="473247" cy="282392"/>
          </a:xfrm>
          <a:custGeom>
            <a:avLst/>
            <a:gdLst>
              <a:gd name="connsiteX0" fmla="*/ 304490 w 608979"/>
              <a:gd name="connsiteY0" fmla="*/ 195651 h 363385"/>
              <a:gd name="connsiteX1" fmla="*/ 304583 w 608979"/>
              <a:gd name="connsiteY1" fmla="*/ 195651 h 363385"/>
              <a:gd name="connsiteX2" fmla="*/ 304770 w 608979"/>
              <a:gd name="connsiteY2" fmla="*/ 195651 h 363385"/>
              <a:gd name="connsiteX3" fmla="*/ 312252 w 608979"/>
              <a:gd name="connsiteY3" fmla="*/ 237304 h 363385"/>
              <a:gd name="connsiteX4" fmla="*/ 328430 w 608979"/>
              <a:gd name="connsiteY4" fmla="*/ 283254 h 363385"/>
              <a:gd name="connsiteX5" fmla="*/ 356111 w 608979"/>
              <a:gd name="connsiteY5" fmla="*/ 195744 h 363385"/>
              <a:gd name="connsiteX6" fmla="*/ 422040 w 608979"/>
              <a:gd name="connsiteY6" fmla="*/ 232261 h 363385"/>
              <a:gd name="connsiteX7" fmla="*/ 430830 w 608979"/>
              <a:gd name="connsiteY7" fmla="*/ 238425 h 363385"/>
              <a:gd name="connsiteX8" fmla="*/ 450001 w 608979"/>
              <a:gd name="connsiteY8" fmla="*/ 228619 h 363385"/>
              <a:gd name="connsiteX9" fmla="*/ 472352 w 608979"/>
              <a:gd name="connsiteY9" fmla="*/ 299131 h 363385"/>
              <a:gd name="connsiteX10" fmla="*/ 485257 w 608979"/>
              <a:gd name="connsiteY10" fmla="*/ 262240 h 363385"/>
              <a:gd name="connsiteX11" fmla="*/ 491242 w 608979"/>
              <a:gd name="connsiteY11" fmla="*/ 228712 h 363385"/>
              <a:gd name="connsiteX12" fmla="*/ 491429 w 608979"/>
              <a:gd name="connsiteY12" fmla="*/ 228712 h 363385"/>
              <a:gd name="connsiteX13" fmla="*/ 491523 w 608979"/>
              <a:gd name="connsiteY13" fmla="*/ 228712 h 363385"/>
              <a:gd name="connsiteX14" fmla="*/ 497508 w 608979"/>
              <a:gd name="connsiteY14" fmla="*/ 262240 h 363385"/>
              <a:gd name="connsiteX15" fmla="*/ 510506 w 608979"/>
              <a:gd name="connsiteY15" fmla="*/ 299224 h 363385"/>
              <a:gd name="connsiteX16" fmla="*/ 532763 w 608979"/>
              <a:gd name="connsiteY16" fmla="*/ 228712 h 363385"/>
              <a:gd name="connsiteX17" fmla="*/ 585881 w 608979"/>
              <a:gd name="connsiteY17" fmla="*/ 258038 h 363385"/>
              <a:gd name="connsiteX18" fmla="*/ 608886 w 608979"/>
              <a:gd name="connsiteY18" fmla="*/ 301092 h 363385"/>
              <a:gd name="connsiteX19" fmla="*/ 608979 w 608979"/>
              <a:gd name="connsiteY19" fmla="*/ 363385 h 363385"/>
              <a:gd name="connsiteX20" fmla="*/ 491242 w 608979"/>
              <a:gd name="connsiteY20" fmla="*/ 363385 h 363385"/>
              <a:gd name="connsiteX21" fmla="*/ 450469 w 608979"/>
              <a:gd name="connsiteY21" fmla="*/ 363385 h 363385"/>
              <a:gd name="connsiteX22" fmla="*/ 373785 w 608979"/>
              <a:gd name="connsiteY22" fmla="*/ 363385 h 363385"/>
              <a:gd name="connsiteX23" fmla="*/ 304209 w 608979"/>
              <a:gd name="connsiteY23" fmla="*/ 363385 h 363385"/>
              <a:gd name="connsiteX24" fmla="*/ 234633 w 608979"/>
              <a:gd name="connsiteY24" fmla="*/ 363385 h 363385"/>
              <a:gd name="connsiteX25" fmla="*/ 158230 w 608979"/>
              <a:gd name="connsiteY25" fmla="*/ 363385 h 363385"/>
              <a:gd name="connsiteX26" fmla="*/ 117176 w 608979"/>
              <a:gd name="connsiteY26" fmla="*/ 363385 h 363385"/>
              <a:gd name="connsiteX27" fmla="*/ 0 w 608979"/>
              <a:gd name="connsiteY27" fmla="*/ 363385 h 363385"/>
              <a:gd name="connsiteX28" fmla="*/ 0 w 608979"/>
              <a:gd name="connsiteY28" fmla="*/ 300998 h 363385"/>
              <a:gd name="connsiteX29" fmla="*/ 22911 w 608979"/>
              <a:gd name="connsiteY29" fmla="*/ 257851 h 363385"/>
              <a:gd name="connsiteX30" fmla="*/ 76029 w 608979"/>
              <a:gd name="connsiteY30" fmla="*/ 228619 h 363385"/>
              <a:gd name="connsiteX31" fmla="*/ 98380 w 608979"/>
              <a:gd name="connsiteY31" fmla="*/ 299131 h 363385"/>
              <a:gd name="connsiteX32" fmla="*/ 111378 w 608979"/>
              <a:gd name="connsiteY32" fmla="*/ 262240 h 363385"/>
              <a:gd name="connsiteX33" fmla="*/ 117363 w 608979"/>
              <a:gd name="connsiteY33" fmla="*/ 228712 h 363385"/>
              <a:gd name="connsiteX34" fmla="*/ 117457 w 608979"/>
              <a:gd name="connsiteY34" fmla="*/ 228712 h 363385"/>
              <a:gd name="connsiteX35" fmla="*/ 117550 w 608979"/>
              <a:gd name="connsiteY35" fmla="*/ 228712 h 363385"/>
              <a:gd name="connsiteX36" fmla="*/ 123535 w 608979"/>
              <a:gd name="connsiteY36" fmla="*/ 262240 h 363385"/>
              <a:gd name="connsiteX37" fmla="*/ 136534 w 608979"/>
              <a:gd name="connsiteY37" fmla="*/ 299131 h 363385"/>
              <a:gd name="connsiteX38" fmla="*/ 158885 w 608979"/>
              <a:gd name="connsiteY38" fmla="*/ 228619 h 363385"/>
              <a:gd name="connsiteX39" fmla="*/ 178336 w 608979"/>
              <a:gd name="connsiteY39" fmla="*/ 238612 h 363385"/>
              <a:gd name="connsiteX40" fmla="*/ 187127 w 608979"/>
              <a:gd name="connsiteY40" fmla="*/ 232261 h 363385"/>
              <a:gd name="connsiteX41" fmla="*/ 253149 w 608979"/>
              <a:gd name="connsiteY41" fmla="*/ 195744 h 363385"/>
              <a:gd name="connsiteX42" fmla="*/ 280830 w 608979"/>
              <a:gd name="connsiteY42" fmla="*/ 283254 h 363385"/>
              <a:gd name="connsiteX43" fmla="*/ 297008 w 608979"/>
              <a:gd name="connsiteY43" fmla="*/ 237304 h 363385"/>
              <a:gd name="connsiteX44" fmla="*/ 304490 w 608979"/>
              <a:gd name="connsiteY44" fmla="*/ 195651 h 363385"/>
              <a:gd name="connsiteX45" fmla="*/ 491441 w 608979"/>
              <a:gd name="connsiteY45" fmla="*/ 71099 h 363385"/>
              <a:gd name="connsiteX46" fmla="*/ 546818 w 608979"/>
              <a:gd name="connsiteY46" fmla="*/ 127774 h 363385"/>
              <a:gd name="connsiteX47" fmla="*/ 491815 w 608979"/>
              <a:gd name="connsiteY47" fmla="*/ 214140 h 363385"/>
              <a:gd name="connsiteX48" fmla="*/ 491441 w 608979"/>
              <a:gd name="connsiteY48" fmla="*/ 214140 h 363385"/>
              <a:gd name="connsiteX49" fmla="*/ 491067 w 608979"/>
              <a:gd name="connsiteY49" fmla="*/ 214140 h 363385"/>
              <a:gd name="connsiteX50" fmla="*/ 436064 w 608979"/>
              <a:gd name="connsiteY50" fmla="*/ 127774 h 363385"/>
              <a:gd name="connsiteX51" fmla="*/ 491441 w 608979"/>
              <a:gd name="connsiteY51" fmla="*/ 71099 h 363385"/>
              <a:gd name="connsiteX52" fmla="*/ 117056 w 608979"/>
              <a:gd name="connsiteY52" fmla="*/ 71099 h 363385"/>
              <a:gd name="connsiteX53" fmla="*/ 172424 w 608979"/>
              <a:gd name="connsiteY53" fmla="*/ 127774 h 363385"/>
              <a:gd name="connsiteX54" fmla="*/ 117431 w 608979"/>
              <a:gd name="connsiteY54" fmla="*/ 214140 h 363385"/>
              <a:gd name="connsiteX55" fmla="*/ 117056 w 608979"/>
              <a:gd name="connsiteY55" fmla="*/ 214140 h 363385"/>
              <a:gd name="connsiteX56" fmla="*/ 116682 w 608979"/>
              <a:gd name="connsiteY56" fmla="*/ 214140 h 363385"/>
              <a:gd name="connsiteX57" fmla="*/ 61689 w 608979"/>
              <a:gd name="connsiteY57" fmla="*/ 127774 h 363385"/>
              <a:gd name="connsiteX58" fmla="*/ 117056 w 608979"/>
              <a:gd name="connsiteY58" fmla="*/ 71099 h 363385"/>
              <a:gd name="connsiteX59" fmla="*/ 304490 w 608979"/>
              <a:gd name="connsiteY59" fmla="*/ 38 h 363385"/>
              <a:gd name="connsiteX60" fmla="*/ 373335 w 608979"/>
              <a:gd name="connsiteY60" fmla="*/ 70367 h 363385"/>
              <a:gd name="connsiteX61" fmla="*/ 304957 w 608979"/>
              <a:gd name="connsiteY61" fmla="*/ 177869 h 363385"/>
              <a:gd name="connsiteX62" fmla="*/ 304490 w 608979"/>
              <a:gd name="connsiteY62" fmla="*/ 177869 h 363385"/>
              <a:gd name="connsiteX63" fmla="*/ 304022 w 608979"/>
              <a:gd name="connsiteY63" fmla="*/ 177869 h 363385"/>
              <a:gd name="connsiteX64" fmla="*/ 235644 w 608979"/>
              <a:gd name="connsiteY64" fmla="*/ 70367 h 363385"/>
              <a:gd name="connsiteX65" fmla="*/ 304490 w 608979"/>
              <a:gd name="connsiteY65" fmla="*/ 38 h 3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8979" h="363385">
                <a:moveTo>
                  <a:pt x="304490" y="195651"/>
                </a:moveTo>
                <a:lnTo>
                  <a:pt x="304583" y="195651"/>
                </a:lnTo>
                <a:lnTo>
                  <a:pt x="304770" y="195651"/>
                </a:lnTo>
                <a:cubicBezTo>
                  <a:pt x="310194" y="195744"/>
                  <a:pt x="340681" y="197706"/>
                  <a:pt x="312252" y="237304"/>
                </a:cubicBezTo>
                <a:lnTo>
                  <a:pt x="328430" y="283254"/>
                </a:lnTo>
                <a:lnTo>
                  <a:pt x="356111" y="195744"/>
                </a:lnTo>
                <a:cubicBezTo>
                  <a:pt x="356111" y="195744"/>
                  <a:pt x="390899" y="212649"/>
                  <a:pt x="422040" y="232261"/>
                </a:cubicBezTo>
                <a:cubicBezTo>
                  <a:pt x="425313" y="234222"/>
                  <a:pt x="428212" y="236370"/>
                  <a:pt x="430830" y="238425"/>
                </a:cubicBezTo>
                <a:cubicBezTo>
                  <a:pt x="442052" y="232448"/>
                  <a:pt x="450001" y="228619"/>
                  <a:pt x="450001" y="228619"/>
                </a:cubicBezTo>
                <a:lnTo>
                  <a:pt x="472352" y="299131"/>
                </a:lnTo>
                <a:lnTo>
                  <a:pt x="485257" y="262240"/>
                </a:lnTo>
                <a:cubicBezTo>
                  <a:pt x="462439" y="230393"/>
                  <a:pt x="486940" y="228712"/>
                  <a:pt x="491242" y="228712"/>
                </a:cubicBezTo>
                <a:lnTo>
                  <a:pt x="491429" y="228712"/>
                </a:lnTo>
                <a:lnTo>
                  <a:pt x="491523" y="228712"/>
                </a:lnTo>
                <a:cubicBezTo>
                  <a:pt x="495918" y="228712"/>
                  <a:pt x="520326" y="230393"/>
                  <a:pt x="497508" y="262240"/>
                </a:cubicBezTo>
                <a:lnTo>
                  <a:pt x="510506" y="299224"/>
                </a:lnTo>
                <a:lnTo>
                  <a:pt x="532763" y="228712"/>
                </a:lnTo>
                <a:cubicBezTo>
                  <a:pt x="532763" y="228712"/>
                  <a:pt x="560818" y="242348"/>
                  <a:pt x="585881" y="258038"/>
                </a:cubicBezTo>
                <a:cubicBezTo>
                  <a:pt x="604771" y="269805"/>
                  <a:pt x="608325" y="282693"/>
                  <a:pt x="608886" y="301092"/>
                </a:cubicBezTo>
                <a:lnTo>
                  <a:pt x="608979" y="363385"/>
                </a:lnTo>
                <a:lnTo>
                  <a:pt x="491242" y="363385"/>
                </a:lnTo>
                <a:lnTo>
                  <a:pt x="450469" y="363385"/>
                </a:lnTo>
                <a:lnTo>
                  <a:pt x="373785" y="363385"/>
                </a:lnTo>
                <a:lnTo>
                  <a:pt x="304209" y="363385"/>
                </a:lnTo>
                <a:lnTo>
                  <a:pt x="234633" y="363385"/>
                </a:lnTo>
                <a:lnTo>
                  <a:pt x="158230" y="363385"/>
                </a:lnTo>
                <a:lnTo>
                  <a:pt x="117176" y="363385"/>
                </a:lnTo>
                <a:lnTo>
                  <a:pt x="0" y="363385"/>
                </a:lnTo>
                <a:lnTo>
                  <a:pt x="0" y="300998"/>
                </a:lnTo>
                <a:cubicBezTo>
                  <a:pt x="467" y="282507"/>
                  <a:pt x="4021" y="269712"/>
                  <a:pt x="22911" y="257851"/>
                </a:cubicBezTo>
                <a:cubicBezTo>
                  <a:pt x="47974" y="242161"/>
                  <a:pt x="76029" y="228619"/>
                  <a:pt x="76029" y="228619"/>
                </a:cubicBezTo>
                <a:lnTo>
                  <a:pt x="98380" y="299131"/>
                </a:lnTo>
                <a:lnTo>
                  <a:pt x="111378" y="262240"/>
                </a:lnTo>
                <a:cubicBezTo>
                  <a:pt x="88560" y="230393"/>
                  <a:pt x="112968" y="228712"/>
                  <a:pt x="117363" y="228712"/>
                </a:cubicBezTo>
                <a:lnTo>
                  <a:pt x="117457" y="228712"/>
                </a:lnTo>
                <a:lnTo>
                  <a:pt x="117550" y="228712"/>
                </a:lnTo>
                <a:cubicBezTo>
                  <a:pt x="121946" y="228712"/>
                  <a:pt x="146353" y="230393"/>
                  <a:pt x="123535" y="262240"/>
                </a:cubicBezTo>
                <a:lnTo>
                  <a:pt x="136534" y="299131"/>
                </a:lnTo>
                <a:lnTo>
                  <a:pt x="158885" y="228619"/>
                </a:lnTo>
                <a:cubicBezTo>
                  <a:pt x="158885" y="228619"/>
                  <a:pt x="166927" y="232448"/>
                  <a:pt x="178336" y="238612"/>
                </a:cubicBezTo>
                <a:cubicBezTo>
                  <a:pt x="180955" y="236464"/>
                  <a:pt x="183760" y="234316"/>
                  <a:pt x="187127" y="232261"/>
                </a:cubicBezTo>
                <a:cubicBezTo>
                  <a:pt x="218361" y="212649"/>
                  <a:pt x="253149" y="195744"/>
                  <a:pt x="253149" y="195744"/>
                </a:cubicBezTo>
                <a:lnTo>
                  <a:pt x="280830" y="283254"/>
                </a:lnTo>
                <a:lnTo>
                  <a:pt x="297008" y="237304"/>
                </a:lnTo>
                <a:cubicBezTo>
                  <a:pt x="268579" y="197612"/>
                  <a:pt x="298972" y="195651"/>
                  <a:pt x="304490" y="195651"/>
                </a:cubicBezTo>
                <a:close/>
                <a:moveTo>
                  <a:pt x="491441" y="71099"/>
                </a:moveTo>
                <a:cubicBezTo>
                  <a:pt x="496118" y="71006"/>
                  <a:pt x="544199" y="70539"/>
                  <a:pt x="546818" y="127774"/>
                </a:cubicBezTo>
                <a:cubicBezTo>
                  <a:pt x="546818" y="127774"/>
                  <a:pt x="555985" y="213580"/>
                  <a:pt x="491815" y="214140"/>
                </a:cubicBezTo>
                <a:lnTo>
                  <a:pt x="491441" y="214140"/>
                </a:lnTo>
                <a:lnTo>
                  <a:pt x="491067" y="214140"/>
                </a:lnTo>
                <a:cubicBezTo>
                  <a:pt x="426709" y="213580"/>
                  <a:pt x="436064" y="127867"/>
                  <a:pt x="436064" y="127774"/>
                </a:cubicBezTo>
                <a:cubicBezTo>
                  <a:pt x="438683" y="70539"/>
                  <a:pt x="486670" y="70913"/>
                  <a:pt x="491441" y="71099"/>
                </a:cubicBezTo>
                <a:close/>
                <a:moveTo>
                  <a:pt x="117056" y="71099"/>
                </a:moveTo>
                <a:cubicBezTo>
                  <a:pt x="121826" y="71006"/>
                  <a:pt x="169805" y="70539"/>
                  <a:pt x="172424" y="127774"/>
                </a:cubicBezTo>
                <a:cubicBezTo>
                  <a:pt x="172424" y="127774"/>
                  <a:pt x="181776" y="213580"/>
                  <a:pt x="117431" y="214140"/>
                </a:cubicBezTo>
                <a:lnTo>
                  <a:pt x="117056" y="214140"/>
                </a:lnTo>
                <a:lnTo>
                  <a:pt x="116682" y="214140"/>
                </a:lnTo>
                <a:cubicBezTo>
                  <a:pt x="52430" y="213580"/>
                  <a:pt x="61689" y="127867"/>
                  <a:pt x="61689" y="127774"/>
                </a:cubicBezTo>
                <a:cubicBezTo>
                  <a:pt x="64308" y="70539"/>
                  <a:pt x="112287" y="70913"/>
                  <a:pt x="117056" y="71099"/>
                </a:cubicBezTo>
                <a:close/>
                <a:moveTo>
                  <a:pt x="304490" y="38"/>
                </a:moveTo>
                <a:cubicBezTo>
                  <a:pt x="310383" y="-243"/>
                  <a:pt x="370061" y="-803"/>
                  <a:pt x="373335" y="70367"/>
                </a:cubicBezTo>
                <a:cubicBezTo>
                  <a:pt x="373335" y="70367"/>
                  <a:pt x="384934" y="177028"/>
                  <a:pt x="304957" y="177869"/>
                </a:cubicBezTo>
                <a:lnTo>
                  <a:pt x="304490" y="177869"/>
                </a:lnTo>
                <a:lnTo>
                  <a:pt x="304022" y="177869"/>
                </a:lnTo>
                <a:cubicBezTo>
                  <a:pt x="224045" y="177122"/>
                  <a:pt x="235644" y="70554"/>
                  <a:pt x="235644" y="70367"/>
                </a:cubicBezTo>
                <a:cubicBezTo>
                  <a:pt x="239012" y="-803"/>
                  <a:pt x="298597" y="-243"/>
                  <a:pt x="304490" y="38"/>
                </a:cubicBezTo>
                <a:close/>
              </a:path>
            </a:pathLst>
          </a:custGeom>
          <a:solidFill>
            <a:schemeClr val="bg1"/>
          </a:solidFill>
          <a:ln>
            <a:noFill/>
          </a:ln>
        </p:spPr>
      </p:sp>
      <p:sp>
        <p:nvSpPr>
          <p:cNvPr id="96" name="molecule_40467"/>
          <p:cNvSpPr>
            <a:spLocks noChangeAspect="1"/>
          </p:cNvSpPr>
          <p:nvPr/>
        </p:nvSpPr>
        <p:spPr bwMode="auto">
          <a:xfrm>
            <a:off x="4136162" y="2161535"/>
            <a:ext cx="402174" cy="413635"/>
          </a:xfrm>
          <a:custGeom>
            <a:avLst/>
            <a:gdLst>
              <a:gd name="T0" fmla="*/ 5493 w 6970"/>
              <a:gd name="T1" fmla="*/ 3347 h 7180"/>
              <a:gd name="T2" fmla="*/ 4316 w 6970"/>
              <a:gd name="T3" fmla="*/ 2776 h 7180"/>
              <a:gd name="T4" fmla="*/ 5024 w 6970"/>
              <a:gd name="T5" fmla="*/ 1687 h 7180"/>
              <a:gd name="T6" fmla="*/ 5024 w 6970"/>
              <a:gd name="T7" fmla="*/ 0 h 7180"/>
              <a:gd name="T8" fmla="*/ 4532 w 6970"/>
              <a:gd name="T9" fmla="*/ 1525 h 7180"/>
              <a:gd name="T10" fmla="*/ 3062 w 6970"/>
              <a:gd name="T11" fmla="*/ 3025 h 7180"/>
              <a:gd name="T12" fmla="*/ 1673 w 6970"/>
              <a:gd name="T13" fmla="*/ 3377 h 7180"/>
              <a:gd name="T14" fmla="*/ 0 w 6970"/>
              <a:gd name="T15" fmla="*/ 3518 h 7180"/>
              <a:gd name="T16" fmla="*/ 1668 w 6970"/>
              <a:gd name="T17" fmla="*/ 3696 h 7180"/>
              <a:gd name="T18" fmla="*/ 3150 w 6970"/>
              <a:gd name="T19" fmla="*/ 3971 h 7180"/>
              <a:gd name="T20" fmla="*/ 1686 w 6970"/>
              <a:gd name="T21" fmla="*/ 5684 h 7180"/>
              <a:gd name="T22" fmla="*/ 1686 w 6970"/>
              <a:gd name="T23" fmla="*/ 7180 h 7180"/>
              <a:gd name="T24" fmla="*/ 2204 w 6970"/>
              <a:gd name="T25" fmla="*/ 5894 h 7180"/>
              <a:gd name="T26" fmla="*/ 3985 w 6970"/>
              <a:gd name="T27" fmla="*/ 4252 h 7180"/>
              <a:gd name="T28" fmla="*/ 4312 w 6970"/>
              <a:gd name="T29" fmla="*/ 6177 h 7180"/>
              <a:gd name="T30" fmla="*/ 5999 w 6970"/>
              <a:gd name="T31" fmla="*/ 6177 h 7180"/>
              <a:gd name="T32" fmla="*/ 5010 w 6970"/>
              <a:gd name="T33" fmla="*/ 5348 h 7180"/>
              <a:gd name="T34" fmla="*/ 4533 w 6970"/>
              <a:gd name="T35" fmla="*/ 3844 h 7180"/>
              <a:gd name="T36" fmla="*/ 5490 w 6970"/>
              <a:gd name="T37" fmla="*/ 3666 h 7180"/>
              <a:gd name="T38" fmla="*/ 6970 w 6970"/>
              <a:gd name="T39" fmla="*/ 3511 h 7180"/>
              <a:gd name="T40" fmla="*/ 4500 w 6970"/>
              <a:gd name="T41" fmla="*/ 843 h 7180"/>
              <a:gd name="T42" fmla="*/ 5549 w 6970"/>
              <a:gd name="T43" fmla="*/ 843 h 7180"/>
              <a:gd name="T44" fmla="*/ 4500 w 6970"/>
              <a:gd name="T45" fmla="*/ 843 h 7180"/>
              <a:gd name="T46" fmla="*/ 319 w 6970"/>
              <a:gd name="T47" fmla="*/ 3518 h 7180"/>
              <a:gd name="T48" fmla="*/ 1369 w 6970"/>
              <a:gd name="T49" fmla="*/ 3518 h 7180"/>
              <a:gd name="T50" fmla="*/ 1686 w 6970"/>
              <a:gd name="T51" fmla="*/ 6861 h 7180"/>
              <a:gd name="T52" fmla="*/ 1686 w 6970"/>
              <a:gd name="T53" fmla="*/ 6003 h 7180"/>
              <a:gd name="T54" fmla="*/ 1686 w 6970"/>
              <a:gd name="T55" fmla="*/ 6861 h 7180"/>
              <a:gd name="T56" fmla="*/ 5680 w 6970"/>
              <a:gd name="T57" fmla="*/ 6177 h 7180"/>
              <a:gd name="T58" fmla="*/ 4631 w 6970"/>
              <a:gd name="T59" fmla="*/ 6177 h 7180"/>
              <a:gd name="T60" fmla="*/ 6222 w 6970"/>
              <a:gd name="T61" fmla="*/ 3940 h 7180"/>
              <a:gd name="T62" fmla="*/ 6222 w 6970"/>
              <a:gd name="T63" fmla="*/ 3081 h 7180"/>
              <a:gd name="T64" fmla="*/ 6222 w 6970"/>
              <a:gd name="T65" fmla="*/ 3940 h 7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70" h="7180">
                <a:moveTo>
                  <a:pt x="6222" y="2762"/>
                </a:moveTo>
                <a:cubicBezTo>
                  <a:pt x="5866" y="2762"/>
                  <a:pt x="5568" y="3013"/>
                  <a:pt x="5493" y="3347"/>
                </a:cubicBezTo>
                <a:lnTo>
                  <a:pt x="4628" y="3322"/>
                </a:lnTo>
                <a:cubicBezTo>
                  <a:pt x="4598" y="3111"/>
                  <a:pt x="4491" y="2913"/>
                  <a:pt x="4316" y="2776"/>
                </a:cubicBezTo>
                <a:lnTo>
                  <a:pt x="4821" y="1659"/>
                </a:lnTo>
                <a:cubicBezTo>
                  <a:pt x="4886" y="1676"/>
                  <a:pt x="4954" y="1687"/>
                  <a:pt x="5024" y="1687"/>
                </a:cubicBezTo>
                <a:cubicBezTo>
                  <a:pt x="5489" y="1687"/>
                  <a:pt x="5867" y="1308"/>
                  <a:pt x="5867" y="843"/>
                </a:cubicBezTo>
                <a:cubicBezTo>
                  <a:pt x="5867" y="378"/>
                  <a:pt x="5489" y="0"/>
                  <a:pt x="5024" y="0"/>
                </a:cubicBezTo>
                <a:cubicBezTo>
                  <a:pt x="4559" y="0"/>
                  <a:pt x="4181" y="378"/>
                  <a:pt x="4181" y="843"/>
                </a:cubicBezTo>
                <a:cubicBezTo>
                  <a:pt x="4181" y="1124"/>
                  <a:pt x="4320" y="1372"/>
                  <a:pt x="4532" y="1525"/>
                </a:cubicBezTo>
                <a:lnTo>
                  <a:pt x="4033" y="2628"/>
                </a:lnTo>
                <a:cubicBezTo>
                  <a:pt x="3664" y="2520"/>
                  <a:pt x="3257" y="2675"/>
                  <a:pt x="3062" y="3025"/>
                </a:cubicBezTo>
                <a:cubicBezTo>
                  <a:pt x="2999" y="3137"/>
                  <a:pt x="2968" y="3257"/>
                  <a:pt x="2960" y="3377"/>
                </a:cubicBezTo>
                <a:lnTo>
                  <a:pt x="1673" y="3377"/>
                </a:lnTo>
                <a:cubicBezTo>
                  <a:pt x="1606" y="2979"/>
                  <a:pt x="1261" y="2675"/>
                  <a:pt x="844" y="2675"/>
                </a:cubicBezTo>
                <a:cubicBezTo>
                  <a:pt x="379" y="2675"/>
                  <a:pt x="0" y="3053"/>
                  <a:pt x="0" y="3518"/>
                </a:cubicBezTo>
                <a:cubicBezTo>
                  <a:pt x="0" y="3983"/>
                  <a:pt x="379" y="4361"/>
                  <a:pt x="844" y="4361"/>
                </a:cubicBezTo>
                <a:cubicBezTo>
                  <a:pt x="1248" y="4361"/>
                  <a:pt x="1585" y="4076"/>
                  <a:pt x="1668" y="3696"/>
                </a:cubicBezTo>
                <a:lnTo>
                  <a:pt x="3000" y="3696"/>
                </a:lnTo>
                <a:cubicBezTo>
                  <a:pt x="3032" y="3796"/>
                  <a:pt x="3083" y="3889"/>
                  <a:pt x="3150" y="3971"/>
                </a:cubicBezTo>
                <a:lnTo>
                  <a:pt x="1931" y="5729"/>
                </a:lnTo>
                <a:cubicBezTo>
                  <a:pt x="1854" y="5701"/>
                  <a:pt x="1772" y="5684"/>
                  <a:pt x="1686" y="5684"/>
                </a:cubicBezTo>
                <a:cubicBezTo>
                  <a:pt x="1273" y="5684"/>
                  <a:pt x="938" y="6019"/>
                  <a:pt x="938" y="6432"/>
                </a:cubicBezTo>
                <a:cubicBezTo>
                  <a:pt x="938" y="6844"/>
                  <a:pt x="1273" y="7180"/>
                  <a:pt x="1686" y="7180"/>
                </a:cubicBezTo>
                <a:cubicBezTo>
                  <a:pt x="2098" y="7180"/>
                  <a:pt x="2434" y="6844"/>
                  <a:pt x="2434" y="6432"/>
                </a:cubicBezTo>
                <a:cubicBezTo>
                  <a:pt x="2434" y="6221"/>
                  <a:pt x="2345" y="6031"/>
                  <a:pt x="2204" y="5894"/>
                </a:cubicBezTo>
                <a:lnTo>
                  <a:pt x="3397" y="4174"/>
                </a:lnTo>
                <a:cubicBezTo>
                  <a:pt x="3584" y="4275"/>
                  <a:pt x="3792" y="4297"/>
                  <a:pt x="3985" y="4252"/>
                </a:cubicBezTo>
                <a:lnTo>
                  <a:pt x="4708" y="5465"/>
                </a:lnTo>
                <a:cubicBezTo>
                  <a:pt x="4471" y="5614"/>
                  <a:pt x="4312" y="5877"/>
                  <a:pt x="4312" y="6177"/>
                </a:cubicBezTo>
                <a:cubicBezTo>
                  <a:pt x="4312" y="6642"/>
                  <a:pt x="4690" y="7021"/>
                  <a:pt x="5155" y="7021"/>
                </a:cubicBezTo>
                <a:cubicBezTo>
                  <a:pt x="5620" y="7021"/>
                  <a:pt x="5999" y="6642"/>
                  <a:pt x="5999" y="6177"/>
                </a:cubicBezTo>
                <a:cubicBezTo>
                  <a:pt x="5999" y="5712"/>
                  <a:pt x="5620" y="5334"/>
                  <a:pt x="5155" y="5334"/>
                </a:cubicBezTo>
                <a:cubicBezTo>
                  <a:pt x="5105" y="5334"/>
                  <a:pt x="5057" y="5340"/>
                  <a:pt x="5010" y="5348"/>
                </a:cubicBezTo>
                <a:lnTo>
                  <a:pt x="4278" y="4122"/>
                </a:lnTo>
                <a:cubicBezTo>
                  <a:pt x="4380" y="4051"/>
                  <a:pt x="4469" y="3959"/>
                  <a:pt x="4533" y="3844"/>
                </a:cubicBezTo>
                <a:cubicBezTo>
                  <a:pt x="4569" y="3779"/>
                  <a:pt x="4593" y="3710"/>
                  <a:pt x="4610" y="3641"/>
                </a:cubicBezTo>
                <a:lnTo>
                  <a:pt x="5490" y="3666"/>
                </a:lnTo>
                <a:cubicBezTo>
                  <a:pt x="5562" y="4004"/>
                  <a:pt x="5863" y="4259"/>
                  <a:pt x="6222" y="4259"/>
                </a:cubicBezTo>
                <a:cubicBezTo>
                  <a:pt x="6634" y="4259"/>
                  <a:pt x="6970" y="3923"/>
                  <a:pt x="6970" y="3511"/>
                </a:cubicBezTo>
                <a:cubicBezTo>
                  <a:pt x="6970" y="3098"/>
                  <a:pt x="6634" y="2762"/>
                  <a:pt x="6222" y="2762"/>
                </a:cubicBezTo>
                <a:close/>
                <a:moveTo>
                  <a:pt x="4500" y="843"/>
                </a:moveTo>
                <a:cubicBezTo>
                  <a:pt x="4500" y="554"/>
                  <a:pt x="4735" y="319"/>
                  <a:pt x="5024" y="319"/>
                </a:cubicBezTo>
                <a:cubicBezTo>
                  <a:pt x="5314" y="319"/>
                  <a:pt x="5549" y="554"/>
                  <a:pt x="5549" y="843"/>
                </a:cubicBezTo>
                <a:cubicBezTo>
                  <a:pt x="5549" y="1133"/>
                  <a:pt x="5313" y="1368"/>
                  <a:pt x="5024" y="1368"/>
                </a:cubicBezTo>
                <a:cubicBezTo>
                  <a:pt x="4735" y="1368"/>
                  <a:pt x="4500" y="1133"/>
                  <a:pt x="4500" y="843"/>
                </a:cubicBezTo>
                <a:close/>
                <a:moveTo>
                  <a:pt x="844" y="4042"/>
                </a:moveTo>
                <a:cubicBezTo>
                  <a:pt x="555" y="4042"/>
                  <a:pt x="319" y="3807"/>
                  <a:pt x="319" y="3518"/>
                </a:cubicBezTo>
                <a:cubicBezTo>
                  <a:pt x="319" y="3229"/>
                  <a:pt x="555" y="2993"/>
                  <a:pt x="844" y="2993"/>
                </a:cubicBezTo>
                <a:cubicBezTo>
                  <a:pt x="1133" y="2993"/>
                  <a:pt x="1369" y="3229"/>
                  <a:pt x="1369" y="3518"/>
                </a:cubicBezTo>
                <a:cubicBezTo>
                  <a:pt x="1369" y="3807"/>
                  <a:pt x="1133" y="4042"/>
                  <a:pt x="844" y="4042"/>
                </a:cubicBezTo>
                <a:close/>
                <a:moveTo>
                  <a:pt x="1686" y="6861"/>
                </a:moveTo>
                <a:cubicBezTo>
                  <a:pt x="1449" y="6861"/>
                  <a:pt x="1257" y="6669"/>
                  <a:pt x="1257" y="6432"/>
                </a:cubicBezTo>
                <a:cubicBezTo>
                  <a:pt x="1257" y="6195"/>
                  <a:pt x="1449" y="6003"/>
                  <a:pt x="1686" y="6003"/>
                </a:cubicBezTo>
                <a:cubicBezTo>
                  <a:pt x="1923" y="6003"/>
                  <a:pt x="2115" y="6195"/>
                  <a:pt x="2115" y="6432"/>
                </a:cubicBezTo>
                <a:cubicBezTo>
                  <a:pt x="2115" y="6669"/>
                  <a:pt x="1923" y="6861"/>
                  <a:pt x="1686" y="6861"/>
                </a:cubicBezTo>
                <a:close/>
                <a:moveTo>
                  <a:pt x="5155" y="5653"/>
                </a:moveTo>
                <a:cubicBezTo>
                  <a:pt x="5444" y="5653"/>
                  <a:pt x="5680" y="5888"/>
                  <a:pt x="5680" y="6177"/>
                </a:cubicBezTo>
                <a:cubicBezTo>
                  <a:pt x="5680" y="6467"/>
                  <a:pt x="5444" y="6702"/>
                  <a:pt x="5155" y="6702"/>
                </a:cubicBezTo>
                <a:cubicBezTo>
                  <a:pt x="4866" y="6702"/>
                  <a:pt x="4631" y="6467"/>
                  <a:pt x="4631" y="6177"/>
                </a:cubicBezTo>
                <a:cubicBezTo>
                  <a:pt x="4631" y="5888"/>
                  <a:pt x="4866" y="5653"/>
                  <a:pt x="5155" y="5653"/>
                </a:cubicBezTo>
                <a:close/>
                <a:moveTo>
                  <a:pt x="6222" y="3940"/>
                </a:moveTo>
                <a:cubicBezTo>
                  <a:pt x="5985" y="3940"/>
                  <a:pt x="5793" y="3747"/>
                  <a:pt x="5793" y="3511"/>
                </a:cubicBezTo>
                <a:cubicBezTo>
                  <a:pt x="5793" y="3274"/>
                  <a:pt x="5985" y="3081"/>
                  <a:pt x="6222" y="3081"/>
                </a:cubicBezTo>
                <a:cubicBezTo>
                  <a:pt x="6458" y="3081"/>
                  <a:pt x="6651" y="3274"/>
                  <a:pt x="6651" y="3511"/>
                </a:cubicBezTo>
                <a:cubicBezTo>
                  <a:pt x="6651" y="3747"/>
                  <a:pt x="6458" y="3940"/>
                  <a:pt x="6222" y="3940"/>
                </a:cubicBezTo>
                <a:close/>
              </a:path>
            </a:pathLst>
          </a:custGeom>
          <a:solidFill>
            <a:schemeClr val="bg1"/>
          </a:solidFill>
          <a:ln>
            <a:noFill/>
          </a:ln>
        </p:spPr>
      </p:sp>
      <p:sp>
        <p:nvSpPr>
          <p:cNvPr id="97" name="planet-saturn_65804"/>
          <p:cNvSpPr>
            <a:spLocks noChangeAspect="1"/>
          </p:cNvSpPr>
          <p:nvPr/>
        </p:nvSpPr>
        <p:spPr bwMode="auto">
          <a:xfrm>
            <a:off x="3024314" y="2165697"/>
            <a:ext cx="401022" cy="40531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bg1"/>
          </a:solidFill>
          <a:ln>
            <a:noFill/>
          </a:ln>
        </p:spPr>
      </p:sp>
      <p:sp>
        <p:nvSpPr>
          <p:cNvPr id="98" name="calm_136562"/>
          <p:cNvSpPr>
            <a:spLocks noChangeAspect="1"/>
          </p:cNvSpPr>
          <p:nvPr/>
        </p:nvSpPr>
        <p:spPr bwMode="auto">
          <a:xfrm>
            <a:off x="4136162" y="2830803"/>
            <a:ext cx="401023" cy="36617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587350" h="536311">
                <a:moveTo>
                  <a:pt x="81071" y="485531"/>
                </a:moveTo>
                <a:cubicBezTo>
                  <a:pt x="106893" y="485531"/>
                  <a:pt x="131955" y="495384"/>
                  <a:pt x="151701" y="512058"/>
                </a:cubicBezTo>
                <a:cubicBezTo>
                  <a:pt x="171447" y="495384"/>
                  <a:pt x="196509" y="485531"/>
                  <a:pt x="222330" y="485531"/>
                </a:cubicBezTo>
                <a:cubicBezTo>
                  <a:pt x="248911" y="485531"/>
                  <a:pt x="273973" y="495384"/>
                  <a:pt x="293719" y="512058"/>
                </a:cubicBezTo>
                <a:cubicBezTo>
                  <a:pt x="313465" y="495384"/>
                  <a:pt x="337768" y="485531"/>
                  <a:pt x="364349" y="485531"/>
                </a:cubicBezTo>
                <a:cubicBezTo>
                  <a:pt x="390930" y="485531"/>
                  <a:pt x="415232" y="495384"/>
                  <a:pt x="434978" y="512058"/>
                </a:cubicBezTo>
                <a:cubicBezTo>
                  <a:pt x="454724" y="495384"/>
                  <a:pt x="479786" y="485531"/>
                  <a:pt x="506367" y="485531"/>
                </a:cubicBezTo>
                <a:cubicBezTo>
                  <a:pt x="535986" y="485531"/>
                  <a:pt x="563326" y="497658"/>
                  <a:pt x="584591" y="518879"/>
                </a:cubicBezTo>
                <a:cubicBezTo>
                  <a:pt x="588388" y="523427"/>
                  <a:pt x="588388" y="529490"/>
                  <a:pt x="583831" y="533279"/>
                </a:cubicBezTo>
                <a:cubicBezTo>
                  <a:pt x="582313" y="535553"/>
                  <a:pt x="579275" y="536311"/>
                  <a:pt x="576996" y="536311"/>
                </a:cubicBezTo>
                <a:cubicBezTo>
                  <a:pt x="574718" y="536311"/>
                  <a:pt x="571680" y="535553"/>
                  <a:pt x="569402" y="533279"/>
                </a:cubicBezTo>
                <a:cubicBezTo>
                  <a:pt x="552694" y="515848"/>
                  <a:pt x="529910" y="505995"/>
                  <a:pt x="506367" y="505995"/>
                </a:cubicBezTo>
                <a:cubicBezTo>
                  <a:pt x="482064" y="505995"/>
                  <a:pt x="459281" y="515848"/>
                  <a:pt x="442573" y="533279"/>
                </a:cubicBezTo>
                <a:cubicBezTo>
                  <a:pt x="441813" y="534037"/>
                  <a:pt x="441054" y="534037"/>
                  <a:pt x="440294" y="534795"/>
                </a:cubicBezTo>
                <a:cubicBezTo>
                  <a:pt x="440294" y="534795"/>
                  <a:pt x="439535" y="535553"/>
                  <a:pt x="438775" y="535553"/>
                </a:cubicBezTo>
                <a:cubicBezTo>
                  <a:pt x="438016" y="535553"/>
                  <a:pt x="437256" y="535553"/>
                  <a:pt x="436497" y="536311"/>
                </a:cubicBezTo>
                <a:cubicBezTo>
                  <a:pt x="436497" y="536311"/>
                  <a:pt x="435738" y="536311"/>
                  <a:pt x="434978" y="536311"/>
                </a:cubicBezTo>
                <a:cubicBezTo>
                  <a:pt x="434978" y="536311"/>
                  <a:pt x="434219" y="536311"/>
                  <a:pt x="433459" y="536311"/>
                </a:cubicBezTo>
                <a:cubicBezTo>
                  <a:pt x="432700" y="535553"/>
                  <a:pt x="431940" y="535553"/>
                  <a:pt x="431181" y="535553"/>
                </a:cubicBezTo>
                <a:cubicBezTo>
                  <a:pt x="431181" y="535553"/>
                  <a:pt x="430421" y="534795"/>
                  <a:pt x="430421" y="534795"/>
                </a:cubicBezTo>
                <a:cubicBezTo>
                  <a:pt x="429662" y="534037"/>
                  <a:pt x="428902" y="534037"/>
                  <a:pt x="428143" y="533279"/>
                </a:cubicBezTo>
                <a:cubicBezTo>
                  <a:pt x="410675" y="515848"/>
                  <a:pt x="388651" y="505995"/>
                  <a:pt x="364349" y="505995"/>
                </a:cubicBezTo>
                <a:cubicBezTo>
                  <a:pt x="340046" y="505995"/>
                  <a:pt x="318022" y="515848"/>
                  <a:pt x="300554" y="533279"/>
                </a:cubicBezTo>
                <a:cubicBezTo>
                  <a:pt x="299795" y="534037"/>
                  <a:pt x="299035" y="534037"/>
                  <a:pt x="299035" y="534795"/>
                </a:cubicBezTo>
                <a:cubicBezTo>
                  <a:pt x="298276" y="534795"/>
                  <a:pt x="297517" y="535553"/>
                  <a:pt x="297517" y="535553"/>
                </a:cubicBezTo>
                <a:cubicBezTo>
                  <a:pt x="296757" y="535553"/>
                  <a:pt x="295998" y="535553"/>
                  <a:pt x="295238" y="536311"/>
                </a:cubicBezTo>
                <a:cubicBezTo>
                  <a:pt x="294479" y="536311"/>
                  <a:pt x="293719" y="536311"/>
                  <a:pt x="293719" y="536311"/>
                </a:cubicBezTo>
                <a:cubicBezTo>
                  <a:pt x="292960" y="536311"/>
                  <a:pt x="292200" y="536311"/>
                  <a:pt x="292200" y="536311"/>
                </a:cubicBezTo>
                <a:cubicBezTo>
                  <a:pt x="291441" y="535553"/>
                  <a:pt x="290681" y="535553"/>
                  <a:pt x="289922" y="535553"/>
                </a:cubicBezTo>
                <a:cubicBezTo>
                  <a:pt x="289162" y="535553"/>
                  <a:pt x="288403" y="534795"/>
                  <a:pt x="288403" y="534795"/>
                </a:cubicBezTo>
                <a:cubicBezTo>
                  <a:pt x="287644" y="534037"/>
                  <a:pt x="286884" y="534037"/>
                  <a:pt x="286125" y="533279"/>
                </a:cubicBezTo>
                <a:cubicBezTo>
                  <a:pt x="269417" y="515848"/>
                  <a:pt x="246633" y="505995"/>
                  <a:pt x="222330" y="505995"/>
                </a:cubicBezTo>
                <a:cubicBezTo>
                  <a:pt x="198787" y="505995"/>
                  <a:pt x="176004" y="515848"/>
                  <a:pt x="159295" y="533279"/>
                </a:cubicBezTo>
                <a:cubicBezTo>
                  <a:pt x="159295" y="533279"/>
                  <a:pt x="158536" y="533279"/>
                  <a:pt x="158536" y="533279"/>
                </a:cubicBezTo>
                <a:cubicBezTo>
                  <a:pt x="158536" y="534037"/>
                  <a:pt x="157777" y="534037"/>
                  <a:pt x="157017" y="534795"/>
                </a:cubicBezTo>
                <a:cubicBezTo>
                  <a:pt x="156258" y="534795"/>
                  <a:pt x="156258" y="535553"/>
                  <a:pt x="155498" y="535553"/>
                </a:cubicBezTo>
                <a:cubicBezTo>
                  <a:pt x="154739" y="535553"/>
                  <a:pt x="153979" y="535553"/>
                  <a:pt x="153220" y="536311"/>
                </a:cubicBezTo>
                <a:cubicBezTo>
                  <a:pt x="152460" y="536311"/>
                  <a:pt x="152460" y="536311"/>
                  <a:pt x="151701" y="536311"/>
                </a:cubicBezTo>
                <a:cubicBezTo>
                  <a:pt x="150941" y="536311"/>
                  <a:pt x="150941" y="536311"/>
                  <a:pt x="150182" y="536311"/>
                </a:cubicBezTo>
                <a:cubicBezTo>
                  <a:pt x="149423" y="535553"/>
                  <a:pt x="148663" y="535553"/>
                  <a:pt x="147904" y="535553"/>
                </a:cubicBezTo>
                <a:cubicBezTo>
                  <a:pt x="147144" y="535553"/>
                  <a:pt x="147144" y="534795"/>
                  <a:pt x="146385" y="534795"/>
                </a:cubicBezTo>
                <a:cubicBezTo>
                  <a:pt x="145625" y="534037"/>
                  <a:pt x="144866" y="534037"/>
                  <a:pt x="144866" y="533279"/>
                </a:cubicBezTo>
                <a:cubicBezTo>
                  <a:pt x="144866" y="533279"/>
                  <a:pt x="144106" y="533279"/>
                  <a:pt x="144106" y="533279"/>
                </a:cubicBezTo>
                <a:cubicBezTo>
                  <a:pt x="127398" y="515848"/>
                  <a:pt x="104615" y="505995"/>
                  <a:pt x="81071" y="505995"/>
                </a:cubicBezTo>
                <a:cubicBezTo>
                  <a:pt x="56768" y="505995"/>
                  <a:pt x="33985" y="515848"/>
                  <a:pt x="17277" y="533279"/>
                </a:cubicBezTo>
                <a:cubicBezTo>
                  <a:pt x="13479" y="537069"/>
                  <a:pt x="6644" y="537069"/>
                  <a:pt x="2847" y="533279"/>
                </a:cubicBezTo>
                <a:cubicBezTo>
                  <a:pt x="-950" y="529490"/>
                  <a:pt x="-950" y="523427"/>
                  <a:pt x="2847" y="518879"/>
                </a:cubicBezTo>
                <a:cubicBezTo>
                  <a:pt x="23352" y="497658"/>
                  <a:pt x="51452" y="485531"/>
                  <a:pt x="81071" y="485531"/>
                </a:cubicBezTo>
                <a:close/>
                <a:moveTo>
                  <a:pt x="81071" y="414986"/>
                </a:moveTo>
                <a:cubicBezTo>
                  <a:pt x="106893" y="414986"/>
                  <a:pt x="131955" y="424081"/>
                  <a:pt x="151701" y="441513"/>
                </a:cubicBezTo>
                <a:cubicBezTo>
                  <a:pt x="171447" y="424081"/>
                  <a:pt x="196509" y="414986"/>
                  <a:pt x="222330" y="414986"/>
                </a:cubicBezTo>
                <a:cubicBezTo>
                  <a:pt x="248911" y="414986"/>
                  <a:pt x="273973" y="424081"/>
                  <a:pt x="293719" y="441513"/>
                </a:cubicBezTo>
                <a:cubicBezTo>
                  <a:pt x="313465" y="424081"/>
                  <a:pt x="337768" y="414986"/>
                  <a:pt x="364349" y="414986"/>
                </a:cubicBezTo>
                <a:cubicBezTo>
                  <a:pt x="390930" y="414986"/>
                  <a:pt x="415232" y="424081"/>
                  <a:pt x="434978" y="441513"/>
                </a:cubicBezTo>
                <a:cubicBezTo>
                  <a:pt x="454724" y="424081"/>
                  <a:pt x="479786" y="414986"/>
                  <a:pt x="506367" y="414986"/>
                </a:cubicBezTo>
                <a:cubicBezTo>
                  <a:pt x="535986" y="414986"/>
                  <a:pt x="563326" y="427113"/>
                  <a:pt x="584591" y="448334"/>
                </a:cubicBezTo>
                <a:cubicBezTo>
                  <a:pt x="588388" y="452124"/>
                  <a:pt x="588388" y="458945"/>
                  <a:pt x="583831" y="462734"/>
                </a:cubicBezTo>
                <a:cubicBezTo>
                  <a:pt x="582313" y="464250"/>
                  <a:pt x="579275" y="465766"/>
                  <a:pt x="576996" y="465766"/>
                </a:cubicBezTo>
                <a:cubicBezTo>
                  <a:pt x="574718" y="465766"/>
                  <a:pt x="571680" y="464250"/>
                  <a:pt x="569402" y="462734"/>
                </a:cubicBezTo>
                <a:cubicBezTo>
                  <a:pt x="552694" y="444545"/>
                  <a:pt x="529910" y="435450"/>
                  <a:pt x="506367" y="435450"/>
                </a:cubicBezTo>
                <a:cubicBezTo>
                  <a:pt x="482064" y="435450"/>
                  <a:pt x="459281" y="444545"/>
                  <a:pt x="442573" y="462734"/>
                </a:cubicBezTo>
                <a:cubicBezTo>
                  <a:pt x="441813" y="463492"/>
                  <a:pt x="441054" y="463492"/>
                  <a:pt x="440294" y="463492"/>
                </a:cubicBezTo>
                <a:cubicBezTo>
                  <a:pt x="440294" y="464250"/>
                  <a:pt x="439535" y="464250"/>
                  <a:pt x="438775" y="465008"/>
                </a:cubicBezTo>
                <a:cubicBezTo>
                  <a:pt x="438016" y="465008"/>
                  <a:pt x="437256" y="465008"/>
                  <a:pt x="436497" y="465008"/>
                </a:cubicBezTo>
                <a:cubicBezTo>
                  <a:pt x="436497" y="465008"/>
                  <a:pt x="435738" y="465766"/>
                  <a:pt x="434978" y="465766"/>
                </a:cubicBezTo>
                <a:cubicBezTo>
                  <a:pt x="434978" y="465766"/>
                  <a:pt x="434219" y="465008"/>
                  <a:pt x="433459" y="465008"/>
                </a:cubicBezTo>
                <a:cubicBezTo>
                  <a:pt x="432700" y="465008"/>
                  <a:pt x="431940" y="465008"/>
                  <a:pt x="431181" y="465008"/>
                </a:cubicBezTo>
                <a:cubicBezTo>
                  <a:pt x="431181" y="464250"/>
                  <a:pt x="430421" y="464250"/>
                  <a:pt x="429662" y="463492"/>
                </a:cubicBezTo>
                <a:cubicBezTo>
                  <a:pt x="429662" y="463492"/>
                  <a:pt x="428902" y="463492"/>
                  <a:pt x="428143" y="462734"/>
                </a:cubicBezTo>
                <a:cubicBezTo>
                  <a:pt x="410675" y="444545"/>
                  <a:pt x="388651" y="435450"/>
                  <a:pt x="364349" y="435450"/>
                </a:cubicBezTo>
                <a:cubicBezTo>
                  <a:pt x="340046" y="435450"/>
                  <a:pt x="318022" y="444545"/>
                  <a:pt x="300554" y="462734"/>
                </a:cubicBezTo>
                <a:cubicBezTo>
                  <a:pt x="299795" y="463492"/>
                  <a:pt x="299035" y="463492"/>
                  <a:pt x="298276" y="463492"/>
                </a:cubicBezTo>
                <a:cubicBezTo>
                  <a:pt x="298276" y="464250"/>
                  <a:pt x="297517" y="464250"/>
                  <a:pt x="297517" y="465008"/>
                </a:cubicBezTo>
                <a:cubicBezTo>
                  <a:pt x="296757" y="465008"/>
                  <a:pt x="295998" y="465008"/>
                  <a:pt x="294479" y="465008"/>
                </a:cubicBezTo>
                <a:cubicBezTo>
                  <a:pt x="294479" y="465008"/>
                  <a:pt x="293719" y="465766"/>
                  <a:pt x="293719" y="465766"/>
                </a:cubicBezTo>
                <a:cubicBezTo>
                  <a:pt x="292960" y="465766"/>
                  <a:pt x="292200" y="465008"/>
                  <a:pt x="292200" y="465008"/>
                </a:cubicBezTo>
                <a:cubicBezTo>
                  <a:pt x="291441" y="465008"/>
                  <a:pt x="290681" y="465008"/>
                  <a:pt x="289922" y="465008"/>
                </a:cubicBezTo>
                <a:cubicBezTo>
                  <a:pt x="289162" y="464250"/>
                  <a:pt x="288403" y="464250"/>
                  <a:pt x="288403" y="463492"/>
                </a:cubicBezTo>
                <a:cubicBezTo>
                  <a:pt x="287644" y="463492"/>
                  <a:pt x="286884" y="463492"/>
                  <a:pt x="286125" y="462734"/>
                </a:cubicBezTo>
                <a:cubicBezTo>
                  <a:pt x="269417" y="444545"/>
                  <a:pt x="246633" y="435450"/>
                  <a:pt x="222330" y="435450"/>
                </a:cubicBezTo>
                <a:cubicBezTo>
                  <a:pt x="198787" y="435450"/>
                  <a:pt x="176004" y="444545"/>
                  <a:pt x="159295" y="462734"/>
                </a:cubicBezTo>
                <a:cubicBezTo>
                  <a:pt x="159295" y="462734"/>
                  <a:pt x="158536" y="462734"/>
                  <a:pt x="158536" y="462734"/>
                </a:cubicBezTo>
                <a:cubicBezTo>
                  <a:pt x="158536" y="463492"/>
                  <a:pt x="157777" y="463492"/>
                  <a:pt x="157017" y="463492"/>
                </a:cubicBezTo>
                <a:cubicBezTo>
                  <a:pt x="156258" y="464250"/>
                  <a:pt x="156258" y="464250"/>
                  <a:pt x="155498" y="465008"/>
                </a:cubicBezTo>
                <a:cubicBezTo>
                  <a:pt x="154739" y="465008"/>
                  <a:pt x="153979" y="465008"/>
                  <a:pt x="153220" y="465008"/>
                </a:cubicBezTo>
                <a:cubicBezTo>
                  <a:pt x="152460" y="465008"/>
                  <a:pt x="152460" y="465766"/>
                  <a:pt x="151701" y="465766"/>
                </a:cubicBezTo>
                <a:cubicBezTo>
                  <a:pt x="150941" y="465766"/>
                  <a:pt x="150941" y="465008"/>
                  <a:pt x="150182" y="465008"/>
                </a:cubicBezTo>
                <a:cubicBezTo>
                  <a:pt x="149423" y="465008"/>
                  <a:pt x="148663" y="465008"/>
                  <a:pt x="147904" y="465008"/>
                </a:cubicBezTo>
                <a:cubicBezTo>
                  <a:pt x="147144" y="464250"/>
                  <a:pt x="147144" y="464250"/>
                  <a:pt x="146385" y="463492"/>
                </a:cubicBezTo>
                <a:cubicBezTo>
                  <a:pt x="145625" y="463492"/>
                  <a:pt x="144866" y="463492"/>
                  <a:pt x="144866" y="462734"/>
                </a:cubicBezTo>
                <a:cubicBezTo>
                  <a:pt x="144866" y="462734"/>
                  <a:pt x="144106" y="462734"/>
                  <a:pt x="144106" y="462734"/>
                </a:cubicBezTo>
                <a:cubicBezTo>
                  <a:pt x="127398" y="444545"/>
                  <a:pt x="104615" y="435450"/>
                  <a:pt x="81071" y="435450"/>
                </a:cubicBezTo>
                <a:cubicBezTo>
                  <a:pt x="56768" y="435450"/>
                  <a:pt x="33985" y="444545"/>
                  <a:pt x="17277" y="462734"/>
                </a:cubicBezTo>
                <a:cubicBezTo>
                  <a:pt x="13479" y="466524"/>
                  <a:pt x="6644" y="466524"/>
                  <a:pt x="2847" y="462734"/>
                </a:cubicBezTo>
                <a:cubicBezTo>
                  <a:pt x="-950" y="458945"/>
                  <a:pt x="-950" y="452124"/>
                  <a:pt x="2847" y="448334"/>
                </a:cubicBezTo>
                <a:cubicBezTo>
                  <a:pt x="23352" y="427113"/>
                  <a:pt x="51452" y="414986"/>
                  <a:pt x="81071" y="414986"/>
                </a:cubicBezTo>
                <a:close/>
                <a:moveTo>
                  <a:pt x="81071" y="344441"/>
                </a:moveTo>
                <a:cubicBezTo>
                  <a:pt x="106893" y="344441"/>
                  <a:pt x="131955" y="353536"/>
                  <a:pt x="151701" y="370968"/>
                </a:cubicBezTo>
                <a:cubicBezTo>
                  <a:pt x="171447" y="353536"/>
                  <a:pt x="196509" y="344441"/>
                  <a:pt x="222330" y="344441"/>
                </a:cubicBezTo>
                <a:cubicBezTo>
                  <a:pt x="248911" y="344441"/>
                  <a:pt x="273973" y="353536"/>
                  <a:pt x="293719" y="370968"/>
                </a:cubicBezTo>
                <a:cubicBezTo>
                  <a:pt x="313465" y="353536"/>
                  <a:pt x="337768" y="344441"/>
                  <a:pt x="364349" y="344441"/>
                </a:cubicBezTo>
                <a:cubicBezTo>
                  <a:pt x="390930" y="344441"/>
                  <a:pt x="415232" y="353536"/>
                  <a:pt x="434978" y="370968"/>
                </a:cubicBezTo>
                <a:cubicBezTo>
                  <a:pt x="454724" y="353536"/>
                  <a:pt x="479786" y="344441"/>
                  <a:pt x="506367" y="344441"/>
                </a:cubicBezTo>
                <a:cubicBezTo>
                  <a:pt x="535986" y="344441"/>
                  <a:pt x="563326" y="355810"/>
                  <a:pt x="584591" y="377789"/>
                </a:cubicBezTo>
                <a:cubicBezTo>
                  <a:pt x="588388" y="381579"/>
                  <a:pt x="588388" y="387642"/>
                  <a:pt x="583831" y="392189"/>
                </a:cubicBezTo>
                <a:cubicBezTo>
                  <a:pt x="582313" y="393705"/>
                  <a:pt x="579275" y="394463"/>
                  <a:pt x="576996" y="394463"/>
                </a:cubicBezTo>
                <a:cubicBezTo>
                  <a:pt x="574718" y="394463"/>
                  <a:pt x="571680" y="393705"/>
                  <a:pt x="569402" y="391432"/>
                </a:cubicBezTo>
                <a:cubicBezTo>
                  <a:pt x="552694" y="374000"/>
                  <a:pt x="529910" y="364147"/>
                  <a:pt x="506367" y="364147"/>
                </a:cubicBezTo>
                <a:cubicBezTo>
                  <a:pt x="482064" y="364147"/>
                  <a:pt x="459281" y="374000"/>
                  <a:pt x="442573" y="391432"/>
                </a:cubicBezTo>
                <a:cubicBezTo>
                  <a:pt x="442573" y="391432"/>
                  <a:pt x="442573" y="392189"/>
                  <a:pt x="442573" y="392189"/>
                </a:cubicBezTo>
                <a:cubicBezTo>
                  <a:pt x="441813" y="392189"/>
                  <a:pt x="441054" y="392947"/>
                  <a:pt x="440294" y="392947"/>
                </a:cubicBezTo>
                <a:cubicBezTo>
                  <a:pt x="440294" y="393705"/>
                  <a:pt x="439535" y="393705"/>
                  <a:pt x="438775" y="393705"/>
                </a:cubicBezTo>
                <a:cubicBezTo>
                  <a:pt x="438016" y="394463"/>
                  <a:pt x="437256" y="394463"/>
                  <a:pt x="436497" y="394463"/>
                </a:cubicBezTo>
                <a:cubicBezTo>
                  <a:pt x="436497" y="394463"/>
                  <a:pt x="435738" y="394463"/>
                  <a:pt x="434978" y="394463"/>
                </a:cubicBezTo>
                <a:cubicBezTo>
                  <a:pt x="434978" y="394463"/>
                  <a:pt x="434219" y="394463"/>
                  <a:pt x="433459" y="394463"/>
                </a:cubicBezTo>
                <a:cubicBezTo>
                  <a:pt x="432700" y="394463"/>
                  <a:pt x="431940" y="394463"/>
                  <a:pt x="431181" y="393705"/>
                </a:cubicBezTo>
                <a:cubicBezTo>
                  <a:pt x="431181" y="393705"/>
                  <a:pt x="430421" y="393705"/>
                  <a:pt x="429662" y="392947"/>
                </a:cubicBezTo>
                <a:cubicBezTo>
                  <a:pt x="429662" y="392947"/>
                  <a:pt x="428902" y="392189"/>
                  <a:pt x="428143" y="392189"/>
                </a:cubicBezTo>
                <a:cubicBezTo>
                  <a:pt x="428143" y="392189"/>
                  <a:pt x="428143" y="391432"/>
                  <a:pt x="428143" y="391432"/>
                </a:cubicBezTo>
                <a:cubicBezTo>
                  <a:pt x="410675" y="374000"/>
                  <a:pt x="388651" y="364147"/>
                  <a:pt x="364349" y="364147"/>
                </a:cubicBezTo>
                <a:cubicBezTo>
                  <a:pt x="340046" y="364147"/>
                  <a:pt x="318022" y="374000"/>
                  <a:pt x="300554" y="391432"/>
                </a:cubicBezTo>
                <a:cubicBezTo>
                  <a:pt x="300554" y="391432"/>
                  <a:pt x="300554" y="392189"/>
                  <a:pt x="300554" y="392189"/>
                </a:cubicBezTo>
                <a:cubicBezTo>
                  <a:pt x="299795" y="392189"/>
                  <a:pt x="299035" y="392947"/>
                  <a:pt x="298276" y="392947"/>
                </a:cubicBezTo>
                <a:cubicBezTo>
                  <a:pt x="298276" y="393705"/>
                  <a:pt x="297517" y="393705"/>
                  <a:pt x="297517" y="393705"/>
                </a:cubicBezTo>
                <a:cubicBezTo>
                  <a:pt x="296757" y="394463"/>
                  <a:pt x="295998" y="394463"/>
                  <a:pt x="294479" y="394463"/>
                </a:cubicBezTo>
                <a:cubicBezTo>
                  <a:pt x="294479" y="394463"/>
                  <a:pt x="293719" y="394463"/>
                  <a:pt x="293719" y="394463"/>
                </a:cubicBezTo>
                <a:cubicBezTo>
                  <a:pt x="292960" y="394463"/>
                  <a:pt x="292200" y="394463"/>
                  <a:pt x="292200" y="394463"/>
                </a:cubicBezTo>
                <a:cubicBezTo>
                  <a:pt x="291441" y="394463"/>
                  <a:pt x="290681" y="394463"/>
                  <a:pt x="289922" y="393705"/>
                </a:cubicBezTo>
                <a:cubicBezTo>
                  <a:pt x="289162" y="393705"/>
                  <a:pt x="288403" y="393705"/>
                  <a:pt x="288403" y="392947"/>
                </a:cubicBezTo>
                <a:cubicBezTo>
                  <a:pt x="287644" y="392947"/>
                  <a:pt x="286884" y="392189"/>
                  <a:pt x="286125" y="392189"/>
                </a:cubicBezTo>
                <a:cubicBezTo>
                  <a:pt x="286125" y="392189"/>
                  <a:pt x="286125" y="391432"/>
                  <a:pt x="286125" y="391432"/>
                </a:cubicBezTo>
                <a:cubicBezTo>
                  <a:pt x="269417" y="374000"/>
                  <a:pt x="246633" y="364147"/>
                  <a:pt x="222330" y="364147"/>
                </a:cubicBezTo>
                <a:cubicBezTo>
                  <a:pt x="198787" y="364147"/>
                  <a:pt x="176004" y="374000"/>
                  <a:pt x="159295" y="391432"/>
                </a:cubicBezTo>
                <a:cubicBezTo>
                  <a:pt x="159295" y="391432"/>
                  <a:pt x="158536" y="391432"/>
                  <a:pt x="158536" y="391432"/>
                </a:cubicBezTo>
                <a:cubicBezTo>
                  <a:pt x="158536" y="391432"/>
                  <a:pt x="158536" y="392189"/>
                  <a:pt x="158536" y="392189"/>
                </a:cubicBezTo>
                <a:cubicBezTo>
                  <a:pt x="158536" y="392189"/>
                  <a:pt x="157777" y="392947"/>
                  <a:pt x="157017" y="392947"/>
                </a:cubicBezTo>
                <a:cubicBezTo>
                  <a:pt x="156258" y="393705"/>
                  <a:pt x="156258" y="393705"/>
                  <a:pt x="155498" y="393705"/>
                </a:cubicBezTo>
                <a:cubicBezTo>
                  <a:pt x="154739" y="394463"/>
                  <a:pt x="153979" y="394463"/>
                  <a:pt x="153220" y="394463"/>
                </a:cubicBezTo>
                <a:cubicBezTo>
                  <a:pt x="152460" y="394463"/>
                  <a:pt x="152460" y="394463"/>
                  <a:pt x="151701" y="394463"/>
                </a:cubicBezTo>
                <a:cubicBezTo>
                  <a:pt x="150941" y="394463"/>
                  <a:pt x="150941" y="394463"/>
                  <a:pt x="150182" y="394463"/>
                </a:cubicBezTo>
                <a:cubicBezTo>
                  <a:pt x="149423" y="394463"/>
                  <a:pt x="148663" y="394463"/>
                  <a:pt x="147904" y="393705"/>
                </a:cubicBezTo>
                <a:cubicBezTo>
                  <a:pt x="147144" y="393705"/>
                  <a:pt x="147144" y="393705"/>
                  <a:pt x="146385" y="392947"/>
                </a:cubicBezTo>
                <a:cubicBezTo>
                  <a:pt x="145625" y="392947"/>
                  <a:pt x="144866" y="392189"/>
                  <a:pt x="144866" y="392189"/>
                </a:cubicBezTo>
                <a:cubicBezTo>
                  <a:pt x="144866" y="392189"/>
                  <a:pt x="144866" y="391432"/>
                  <a:pt x="144866" y="391432"/>
                </a:cubicBezTo>
                <a:cubicBezTo>
                  <a:pt x="144866" y="391432"/>
                  <a:pt x="144106" y="391432"/>
                  <a:pt x="144106" y="391432"/>
                </a:cubicBezTo>
                <a:cubicBezTo>
                  <a:pt x="127398" y="374000"/>
                  <a:pt x="104615" y="364147"/>
                  <a:pt x="81071" y="364147"/>
                </a:cubicBezTo>
                <a:cubicBezTo>
                  <a:pt x="56768" y="364147"/>
                  <a:pt x="33985" y="374000"/>
                  <a:pt x="17277" y="391432"/>
                </a:cubicBezTo>
                <a:cubicBezTo>
                  <a:pt x="13479" y="395979"/>
                  <a:pt x="6644" y="395979"/>
                  <a:pt x="2847" y="392189"/>
                </a:cubicBezTo>
                <a:cubicBezTo>
                  <a:pt x="-950" y="387642"/>
                  <a:pt x="-950" y="381579"/>
                  <a:pt x="2847" y="377789"/>
                </a:cubicBezTo>
                <a:cubicBezTo>
                  <a:pt x="23352" y="355810"/>
                  <a:pt x="51452" y="344441"/>
                  <a:pt x="81071" y="344441"/>
                </a:cubicBezTo>
                <a:close/>
                <a:moveTo>
                  <a:pt x="364386" y="121474"/>
                </a:moveTo>
                <a:cubicBezTo>
                  <a:pt x="392478" y="121474"/>
                  <a:pt x="415254" y="144223"/>
                  <a:pt x="415254" y="172281"/>
                </a:cubicBezTo>
                <a:cubicBezTo>
                  <a:pt x="415254" y="200339"/>
                  <a:pt x="392478" y="223088"/>
                  <a:pt x="364386" y="223088"/>
                </a:cubicBezTo>
                <a:cubicBezTo>
                  <a:pt x="336295" y="223088"/>
                  <a:pt x="313518" y="200339"/>
                  <a:pt x="313518" y="172281"/>
                </a:cubicBezTo>
                <a:cubicBezTo>
                  <a:pt x="313518" y="166973"/>
                  <a:pt x="318074" y="162423"/>
                  <a:pt x="324147" y="162423"/>
                </a:cubicBezTo>
                <a:cubicBezTo>
                  <a:pt x="329462" y="162423"/>
                  <a:pt x="334017" y="166973"/>
                  <a:pt x="334017" y="172281"/>
                </a:cubicBezTo>
                <a:cubicBezTo>
                  <a:pt x="334017" y="188964"/>
                  <a:pt x="347683" y="202614"/>
                  <a:pt x="364386" y="202614"/>
                </a:cubicBezTo>
                <a:cubicBezTo>
                  <a:pt x="381089" y="202614"/>
                  <a:pt x="394755" y="188964"/>
                  <a:pt x="394755" y="172281"/>
                </a:cubicBezTo>
                <a:cubicBezTo>
                  <a:pt x="394755" y="155598"/>
                  <a:pt x="381089" y="141949"/>
                  <a:pt x="364386" y="141949"/>
                </a:cubicBezTo>
                <a:cubicBezTo>
                  <a:pt x="359072" y="141949"/>
                  <a:pt x="354516" y="137399"/>
                  <a:pt x="354516" y="132090"/>
                </a:cubicBezTo>
                <a:cubicBezTo>
                  <a:pt x="354516" y="126024"/>
                  <a:pt x="359072" y="121474"/>
                  <a:pt x="364386" y="121474"/>
                </a:cubicBezTo>
                <a:close/>
                <a:moveTo>
                  <a:pt x="242859" y="121474"/>
                </a:moveTo>
                <a:lnTo>
                  <a:pt x="303641" y="121474"/>
                </a:lnTo>
                <a:cubicBezTo>
                  <a:pt x="308960" y="121474"/>
                  <a:pt x="313518" y="126023"/>
                  <a:pt x="313518" y="132088"/>
                </a:cubicBezTo>
                <a:cubicBezTo>
                  <a:pt x="313518" y="137394"/>
                  <a:pt x="308960" y="141943"/>
                  <a:pt x="303641" y="141943"/>
                </a:cubicBezTo>
                <a:lnTo>
                  <a:pt x="242859" y="141943"/>
                </a:lnTo>
                <a:cubicBezTo>
                  <a:pt x="237541" y="141943"/>
                  <a:pt x="232982" y="137394"/>
                  <a:pt x="232982" y="132088"/>
                </a:cubicBezTo>
                <a:cubicBezTo>
                  <a:pt x="232982" y="126023"/>
                  <a:pt x="237541" y="121474"/>
                  <a:pt x="242859" y="121474"/>
                </a:cubicBezTo>
                <a:close/>
                <a:moveTo>
                  <a:pt x="161587" y="81267"/>
                </a:moveTo>
                <a:lnTo>
                  <a:pt x="364337" y="81267"/>
                </a:lnTo>
                <a:cubicBezTo>
                  <a:pt x="414456" y="81267"/>
                  <a:pt x="455461" y="122223"/>
                  <a:pt x="455461" y="172281"/>
                </a:cubicBezTo>
                <a:cubicBezTo>
                  <a:pt x="455461" y="222339"/>
                  <a:pt x="414456" y="263295"/>
                  <a:pt x="364337" y="263295"/>
                </a:cubicBezTo>
                <a:cubicBezTo>
                  <a:pt x="359022" y="263295"/>
                  <a:pt x="354466" y="258744"/>
                  <a:pt x="354466" y="253435"/>
                </a:cubicBezTo>
                <a:cubicBezTo>
                  <a:pt x="354466" y="247368"/>
                  <a:pt x="359022" y="242817"/>
                  <a:pt x="364337" y="242817"/>
                </a:cubicBezTo>
                <a:cubicBezTo>
                  <a:pt x="403065" y="242817"/>
                  <a:pt x="434958" y="210962"/>
                  <a:pt x="434958" y="172281"/>
                </a:cubicBezTo>
                <a:cubicBezTo>
                  <a:pt x="434958" y="133600"/>
                  <a:pt x="403065" y="101745"/>
                  <a:pt x="364337" y="101745"/>
                </a:cubicBezTo>
                <a:lnTo>
                  <a:pt x="161587" y="101745"/>
                </a:lnTo>
                <a:cubicBezTo>
                  <a:pt x="156271" y="101745"/>
                  <a:pt x="151715" y="97194"/>
                  <a:pt x="151715" y="91127"/>
                </a:cubicBezTo>
                <a:cubicBezTo>
                  <a:pt x="151715" y="85818"/>
                  <a:pt x="156271" y="81267"/>
                  <a:pt x="161587" y="81267"/>
                </a:cubicBezTo>
                <a:close/>
                <a:moveTo>
                  <a:pt x="111421" y="41060"/>
                </a:moveTo>
                <a:lnTo>
                  <a:pt x="476046" y="41060"/>
                </a:lnTo>
                <a:cubicBezTo>
                  <a:pt x="481363" y="41060"/>
                  <a:pt x="485921" y="45587"/>
                  <a:pt x="485921" y="50868"/>
                </a:cubicBezTo>
                <a:cubicBezTo>
                  <a:pt x="485921" y="56149"/>
                  <a:pt x="481363" y="60676"/>
                  <a:pt x="476046" y="60676"/>
                </a:cubicBezTo>
                <a:lnTo>
                  <a:pt x="111421" y="60676"/>
                </a:lnTo>
                <a:cubicBezTo>
                  <a:pt x="105344" y="60676"/>
                  <a:pt x="100786" y="56149"/>
                  <a:pt x="100786" y="50868"/>
                </a:cubicBezTo>
                <a:cubicBezTo>
                  <a:pt x="100786" y="45587"/>
                  <a:pt x="105344" y="41060"/>
                  <a:pt x="111421" y="41060"/>
                </a:cubicBezTo>
                <a:close/>
                <a:moveTo>
                  <a:pt x="70453" y="0"/>
                </a:moveTo>
                <a:lnTo>
                  <a:pt x="384911" y="0"/>
                </a:lnTo>
                <a:cubicBezTo>
                  <a:pt x="390228" y="0"/>
                  <a:pt x="394785" y="4576"/>
                  <a:pt x="394785" y="10677"/>
                </a:cubicBezTo>
                <a:cubicBezTo>
                  <a:pt x="394785" y="16015"/>
                  <a:pt x="390228" y="20591"/>
                  <a:pt x="384911" y="20591"/>
                </a:cubicBezTo>
                <a:lnTo>
                  <a:pt x="70453" y="20591"/>
                </a:lnTo>
                <a:cubicBezTo>
                  <a:pt x="65136" y="20591"/>
                  <a:pt x="60579" y="16015"/>
                  <a:pt x="60579" y="10677"/>
                </a:cubicBezTo>
                <a:cubicBezTo>
                  <a:pt x="60579" y="4576"/>
                  <a:pt x="65136" y="0"/>
                  <a:pt x="70453" y="0"/>
                </a:cubicBezTo>
                <a:close/>
              </a:path>
            </a:pathLst>
          </a:custGeom>
          <a:solidFill>
            <a:schemeClr val="bg1"/>
          </a:solidFill>
          <a:ln>
            <a:noFill/>
          </a:ln>
        </p:spPr>
      </p:sp>
      <p:sp>
        <p:nvSpPr>
          <p:cNvPr id="99" name="fingerprint-currently-scanning_25944"/>
          <p:cNvSpPr>
            <a:spLocks noChangeAspect="1"/>
          </p:cNvSpPr>
          <p:nvPr/>
        </p:nvSpPr>
        <p:spPr bwMode="auto">
          <a:xfrm>
            <a:off x="3581332" y="2205019"/>
            <a:ext cx="398834" cy="413635"/>
          </a:xfrm>
          <a:custGeom>
            <a:avLst/>
            <a:gdLst>
              <a:gd name="connsiteX0" fmla="*/ 296865 w 604110"/>
              <a:gd name="connsiteY0" fmla="*/ 491862 h 555540"/>
              <a:gd name="connsiteX1" fmla="*/ 351651 w 604110"/>
              <a:gd name="connsiteY1" fmla="*/ 514623 h 555540"/>
              <a:gd name="connsiteX2" fmla="*/ 370483 w 604110"/>
              <a:gd name="connsiteY2" fmla="*/ 527516 h 555540"/>
              <a:gd name="connsiteX3" fmla="*/ 373908 w 604110"/>
              <a:gd name="connsiteY3" fmla="*/ 543962 h 555540"/>
              <a:gd name="connsiteX4" fmla="*/ 357445 w 604110"/>
              <a:gd name="connsiteY4" fmla="*/ 547514 h 555540"/>
              <a:gd name="connsiteX5" fmla="*/ 337954 w 604110"/>
              <a:gd name="connsiteY5" fmla="*/ 533963 h 555540"/>
              <a:gd name="connsiteX6" fmla="*/ 300816 w 604110"/>
              <a:gd name="connsiteY6" fmla="*/ 515281 h 555540"/>
              <a:gd name="connsiteX7" fmla="*/ 253537 w 604110"/>
              <a:gd name="connsiteY7" fmla="*/ 551988 h 555540"/>
              <a:gd name="connsiteX8" fmla="*/ 244977 w 604110"/>
              <a:gd name="connsiteY8" fmla="*/ 555540 h 555540"/>
              <a:gd name="connsiteX9" fmla="*/ 236680 w 604110"/>
              <a:gd name="connsiteY9" fmla="*/ 552251 h 555540"/>
              <a:gd name="connsiteX10" fmla="*/ 236416 w 604110"/>
              <a:gd name="connsiteY10" fmla="*/ 535410 h 555540"/>
              <a:gd name="connsiteX11" fmla="*/ 296865 w 604110"/>
              <a:gd name="connsiteY11" fmla="*/ 491862 h 555540"/>
              <a:gd name="connsiteX12" fmla="*/ 303661 w 604110"/>
              <a:gd name="connsiteY12" fmla="*/ 416977 h 555540"/>
              <a:gd name="connsiteX13" fmla="*/ 370429 w 604110"/>
              <a:gd name="connsiteY13" fmla="*/ 446159 h 555540"/>
              <a:gd name="connsiteX14" fmla="*/ 410594 w 604110"/>
              <a:gd name="connsiteY14" fmla="*/ 468505 h 555540"/>
              <a:gd name="connsiteX15" fmla="*/ 417837 w 604110"/>
              <a:gd name="connsiteY15" fmla="*/ 483753 h 555540"/>
              <a:gd name="connsiteX16" fmla="*/ 402561 w 604110"/>
              <a:gd name="connsiteY16" fmla="*/ 490851 h 555540"/>
              <a:gd name="connsiteX17" fmla="*/ 357918 w 604110"/>
              <a:gd name="connsiteY17" fmla="*/ 466270 h 555540"/>
              <a:gd name="connsiteX18" fmla="*/ 307612 w 604110"/>
              <a:gd name="connsiteY18" fmla="*/ 440507 h 555540"/>
              <a:gd name="connsiteX19" fmla="*/ 220170 w 604110"/>
              <a:gd name="connsiteY19" fmla="*/ 497555 h 555540"/>
              <a:gd name="connsiteX20" fmla="*/ 204235 w 604110"/>
              <a:gd name="connsiteY20" fmla="*/ 509122 h 555540"/>
              <a:gd name="connsiteX21" fmla="*/ 197387 w 604110"/>
              <a:gd name="connsiteY21" fmla="*/ 511225 h 555540"/>
              <a:gd name="connsiteX22" fmla="*/ 187642 w 604110"/>
              <a:gd name="connsiteY22" fmla="*/ 506230 h 555540"/>
              <a:gd name="connsiteX23" fmla="*/ 190539 w 604110"/>
              <a:gd name="connsiteY23" fmla="*/ 489668 h 555540"/>
              <a:gd name="connsiteX24" fmla="*/ 206210 w 604110"/>
              <a:gd name="connsiteY24" fmla="*/ 478363 h 555540"/>
              <a:gd name="connsiteX25" fmla="*/ 303661 w 604110"/>
              <a:gd name="connsiteY25" fmla="*/ 416977 h 555540"/>
              <a:gd name="connsiteX26" fmla="*/ 311734 w 604110"/>
              <a:gd name="connsiteY26" fmla="*/ 342393 h 555540"/>
              <a:gd name="connsiteX27" fmla="*/ 384293 w 604110"/>
              <a:gd name="connsiteY27" fmla="*/ 376439 h 555540"/>
              <a:gd name="connsiteX28" fmla="*/ 440523 w 604110"/>
              <a:gd name="connsiteY28" fmla="*/ 410222 h 555540"/>
              <a:gd name="connsiteX29" fmla="*/ 448029 w 604110"/>
              <a:gd name="connsiteY29" fmla="*/ 425207 h 555540"/>
              <a:gd name="connsiteX30" fmla="*/ 433017 w 604110"/>
              <a:gd name="connsiteY30" fmla="*/ 432831 h 555540"/>
              <a:gd name="connsiteX31" fmla="*/ 370466 w 604110"/>
              <a:gd name="connsiteY31" fmla="*/ 395893 h 555540"/>
              <a:gd name="connsiteX32" fmla="*/ 315685 w 604110"/>
              <a:gd name="connsiteY32" fmla="*/ 365923 h 555540"/>
              <a:gd name="connsiteX33" fmla="*/ 242467 w 604110"/>
              <a:gd name="connsiteY33" fmla="*/ 408644 h 555540"/>
              <a:gd name="connsiteX34" fmla="*/ 157530 w 604110"/>
              <a:gd name="connsiteY34" fmla="*/ 457413 h 555540"/>
              <a:gd name="connsiteX35" fmla="*/ 154370 w 604110"/>
              <a:gd name="connsiteY35" fmla="*/ 457807 h 555540"/>
              <a:gd name="connsiteX36" fmla="*/ 142913 w 604110"/>
              <a:gd name="connsiteY36" fmla="*/ 449000 h 555540"/>
              <a:gd name="connsiteX37" fmla="*/ 151341 w 604110"/>
              <a:gd name="connsiteY37" fmla="*/ 434540 h 555540"/>
              <a:gd name="connsiteX38" fmla="*/ 229430 w 604110"/>
              <a:gd name="connsiteY38" fmla="*/ 388795 h 555540"/>
              <a:gd name="connsiteX39" fmla="*/ 311734 w 604110"/>
              <a:gd name="connsiteY39" fmla="*/ 342393 h 555540"/>
              <a:gd name="connsiteX40" fmla="*/ 435219 w 604110"/>
              <a:gd name="connsiteY40" fmla="*/ 287039 h 555540"/>
              <a:gd name="connsiteX41" fmla="*/ 479891 w 604110"/>
              <a:gd name="connsiteY41" fmla="*/ 287039 h 555540"/>
              <a:gd name="connsiteX42" fmla="*/ 479501 w 604110"/>
              <a:gd name="connsiteY42" fmla="*/ 298467 h 555540"/>
              <a:gd name="connsiteX43" fmla="*/ 463162 w 604110"/>
              <a:gd name="connsiteY43" fmla="*/ 302675 h 555540"/>
              <a:gd name="connsiteX44" fmla="*/ 363712 w 604110"/>
              <a:gd name="connsiteY44" fmla="*/ 287039 h 555540"/>
              <a:gd name="connsiteX45" fmla="*/ 385393 w 604110"/>
              <a:gd name="connsiteY45" fmla="*/ 287039 h 555540"/>
              <a:gd name="connsiteX46" fmla="*/ 386112 w 604110"/>
              <a:gd name="connsiteY46" fmla="*/ 288475 h 555540"/>
              <a:gd name="connsiteX47" fmla="*/ 426943 w 604110"/>
              <a:gd name="connsiteY47" fmla="*/ 332397 h 555540"/>
              <a:gd name="connsiteX48" fmla="*/ 452099 w 604110"/>
              <a:gd name="connsiteY48" fmla="*/ 344233 h 555540"/>
              <a:gd name="connsiteX49" fmla="*/ 445777 w 604110"/>
              <a:gd name="connsiteY49" fmla="*/ 367114 h 555540"/>
              <a:gd name="connsiteX50" fmla="*/ 363195 w 604110"/>
              <a:gd name="connsiteY50" fmla="*/ 294787 h 555540"/>
              <a:gd name="connsiteX51" fmla="*/ 283989 w 604110"/>
              <a:gd name="connsiteY51" fmla="*/ 287039 h 555540"/>
              <a:gd name="connsiteX52" fmla="*/ 324820 w 604110"/>
              <a:gd name="connsiteY52" fmla="*/ 287039 h 555540"/>
              <a:gd name="connsiteX53" fmla="*/ 285257 w 604110"/>
              <a:gd name="connsiteY53" fmla="*/ 314644 h 555540"/>
              <a:gd name="connsiteX54" fmla="*/ 131852 w 604110"/>
              <a:gd name="connsiteY54" fmla="*/ 400514 h 555540"/>
              <a:gd name="connsiteX55" fmla="*/ 127244 w 604110"/>
              <a:gd name="connsiteY55" fmla="*/ 401566 h 555540"/>
              <a:gd name="connsiteX56" fmla="*/ 116314 w 604110"/>
              <a:gd name="connsiteY56" fmla="*/ 394333 h 555540"/>
              <a:gd name="connsiteX57" fmla="*/ 122503 w 604110"/>
              <a:gd name="connsiteY57" fmla="*/ 378685 h 555540"/>
              <a:gd name="connsiteX58" fmla="*/ 272484 w 604110"/>
              <a:gd name="connsiteY58" fmla="*/ 294656 h 555540"/>
              <a:gd name="connsiteX59" fmla="*/ 177879 w 604110"/>
              <a:gd name="connsiteY59" fmla="*/ 287039 h 555540"/>
              <a:gd name="connsiteX60" fmla="*/ 226245 w 604110"/>
              <a:gd name="connsiteY60" fmla="*/ 287039 h 555540"/>
              <a:gd name="connsiteX61" fmla="*/ 157853 w 604110"/>
              <a:gd name="connsiteY61" fmla="*/ 323030 h 555540"/>
              <a:gd name="connsiteX62" fmla="*/ 116551 w 604110"/>
              <a:gd name="connsiteY62" fmla="*/ 339526 h 555540"/>
              <a:gd name="connsiteX63" fmla="*/ 116156 w 604110"/>
              <a:gd name="connsiteY63" fmla="*/ 339657 h 555540"/>
              <a:gd name="connsiteX64" fmla="*/ 112073 w 604110"/>
              <a:gd name="connsiteY64" fmla="*/ 340315 h 555540"/>
              <a:gd name="connsiteX65" fmla="*/ 100879 w 604110"/>
              <a:gd name="connsiteY65" fmla="*/ 332684 h 555540"/>
              <a:gd name="connsiteX66" fmla="*/ 107859 w 604110"/>
              <a:gd name="connsiteY66" fmla="*/ 317290 h 555540"/>
              <a:gd name="connsiteX67" fmla="*/ 108781 w 604110"/>
              <a:gd name="connsiteY67" fmla="*/ 317027 h 555540"/>
              <a:gd name="connsiteX68" fmla="*/ 134939 w 604110"/>
              <a:gd name="connsiteY68" fmla="*/ 307044 h 555540"/>
              <a:gd name="connsiteX69" fmla="*/ 69930 w 604110"/>
              <a:gd name="connsiteY69" fmla="*/ 279206 h 555540"/>
              <a:gd name="connsiteX70" fmla="*/ 195542 w 604110"/>
              <a:gd name="connsiteY70" fmla="*/ 279206 h 555540"/>
              <a:gd name="connsiteX71" fmla="*/ 193208 w 604110"/>
              <a:gd name="connsiteY71" fmla="*/ 280758 h 555540"/>
              <a:gd name="connsiteX72" fmla="*/ 239301 w 604110"/>
              <a:gd name="connsiteY72" fmla="*/ 280758 h 555540"/>
              <a:gd name="connsiteX73" fmla="*/ 241341 w 604110"/>
              <a:gd name="connsiteY73" fmla="*/ 279206 h 555540"/>
              <a:gd name="connsiteX74" fmla="*/ 297632 w 604110"/>
              <a:gd name="connsiteY74" fmla="*/ 279206 h 555540"/>
              <a:gd name="connsiteX75" fmla="*/ 295790 w 604110"/>
              <a:gd name="connsiteY75" fmla="*/ 280758 h 555540"/>
              <a:gd name="connsiteX76" fmla="*/ 335292 w 604110"/>
              <a:gd name="connsiteY76" fmla="*/ 280758 h 555540"/>
              <a:gd name="connsiteX77" fmla="*/ 336930 w 604110"/>
              <a:gd name="connsiteY77" fmla="*/ 279206 h 555540"/>
              <a:gd name="connsiteX78" fmla="*/ 425790 w 604110"/>
              <a:gd name="connsiteY78" fmla="*/ 279206 h 555540"/>
              <a:gd name="connsiteX79" fmla="*/ 426573 w 604110"/>
              <a:gd name="connsiteY79" fmla="*/ 280758 h 555540"/>
              <a:gd name="connsiteX80" fmla="*/ 468554 w 604110"/>
              <a:gd name="connsiteY80" fmla="*/ 280758 h 555540"/>
              <a:gd name="connsiteX81" fmla="*/ 465873 w 604110"/>
              <a:gd name="connsiteY81" fmla="*/ 279206 h 555540"/>
              <a:gd name="connsiteX82" fmla="*/ 539684 w 604110"/>
              <a:gd name="connsiteY82" fmla="*/ 279206 h 555540"/>
              <a:gd name="connsiteX83" fmla="*/ 539684 w 604110"/>
              <a:gd name="connsiteY83" fmla="*/ 287039 h 555540"/>
              <a:gd name="connsiteX84" fmla="*/ 479891 w 604110"/>
              <a:gd name="connsiteY84" fmla="*/ 287039 h 555540"/>
              <a:gd name="connsiteX85" fmla="*/ 479896 w 604110"/>
              <a:gd name="connsiteY85" fmla="*/ 286897 h 555540"/>
              <a:gd name="connsiteX86" fmla="*/ 434965 w 604110"/>
              <a:gd name="connsiteY86" fmla="*/ 286897 h 555540"/>
              <a:gd name="connsiteX87" fmla="*/ 435219 w 604110"/>
              <a:gd name="connsiteY87" fmla="*/ 287039 h 555540"/>
              <a:gd name="connsiteX88" fmla="*/ 385393 w 604110"/>
              <a:gd name="connsiteY88" fmla="*/ 287039 h 555540"/>
              <a:gd name="connsiteX89" fmla="*/ 385322 w 604110"/>
              <a:gd name="connsiteY89" fmla="*/ 286897 h 555540"/>
              <a:gd name="connsiteX90" fmla="*/ 363722 w 604110"/>
              <a:gd name="connsiteY90" fmla="*/ 286897 h 555540"/>
              <a:gd name="connsiteX91" fmla="*/ 363712 w 604110"/>
              <a:gd name="connsiteY91" fmla="*/ 287039 h 555540"/>
              <a:gd name="connsiteX92" fmla="*/ 324820 w 604110"/>
              <a:gd name="connsiteY92" fmla="*/ 287039 h 555540"/>
              <a:gd name="connsiteX93" fmla="*/ 325024 w 604110"/>
              <a:gd name="connsiteY93" fmla="*/ 286897 h 555540"/>
              <a:gd name="connsiteX94" fmla="*/ 284204 w 604110"/>
              <a:gd name="connsiteY94" fmla="*/ 286897 h 555540"/>
              <a:gd name="connsiteX95" fmla="*/ 283989 w 604110"/>
              <a:gd name="connsiteY95" fmla="*/ 287039 h 555540"/>
              <a:gd name="connsiteX96" fmla="*/ 226245 w 604110"/>
              <a:gd name="connsiteY96" fmla="*/ 287039 h 555540"/>
              <a:gd name="connsiteX97" fmla="*/ 226515 w 604110"/>
              <a:gd name="connsiteY97" fmla="*/ 286897 h 555540"/>
              <a:gd name="connsiteX98" fmla="*/ 178183 w 604110"/>
              <a:gd name="connsiteY98" fmla="*/ 286897 h 555540"/>
              <a:gd name="connsiteX99" fmla="*/ 177879 w 604110"/>
              <a:gd name="connsiteY99" fmla="*/ 287039 h 555540"/>
              <a:gd name="connsiteX100" fmla="*/ 69930 w 604110"/>
              <a:gd name="connsiteY100" fmla="*/ 287039 h 555540"/>
              <a:gd name="connsiteX101" fmla="*/ 560995 w 604110"/>
              <a:gd name="connsiteY101" fmla="*/ 275466 h 555540"/>
              <a:gd name="connsiteX102" fmla="*/ 604110 w 604110"/>
              <a:gd name="connsiteY102" fmla="*/ 275466 h 555540"/>
              <a:gd name="connsiteX103" fmla="*/ 604110 w 604110"/>
              <a:gd name="connsiteY103" fmla="*/ 290779 h 555540"/>
              <a:gd name="connsiteX104" fmla="*/ 560995 w 604110"/>
              <a:gd name="connsiteY104" fmla="*/ 290779 h 555540"/>
              <a:gd name="connsiteX105" fmla="*/ 0 w 604110"/>
              <a:gd name="connsiteY105" fmla="*/ 275466 h 555540"/>
              <a:gd name="connsiteX106" fmla="*/ 43045 w 604110"/>
              <a:gd name="connsiteY106" fmla="*/ 275466 h 555540"/>
              <a:gd name="connsiteX107" fmla="*/ 43045 w 604110"/>
              <a:gd name="connsiteY107" fmla="*/ 290779 h 555540"/>
              <a:gd name="connsiteX108" fmla="*/ 0 w 604110"/>
              <a:gd name="connsiteY108" fmla="*/ 290779 h 555540"/>
              <a:gd name="connsiteX109" fmla="*/ 418249 w 604110"/>
              <a:gd name="connsiteY109" fmla="*/ 230799 h 555540"/>
              <a:gd name="connsiteX110" fmla="*/ 431574 w 604110"/>
              <a:gd name="connsiteY110" fmla="*/ 238936 h 555540"/>
              <a:gd name="connsiteX111" fmla="*/ 446971 w 604110"/>
              <a:gd name="connsiteY111" fmla="*/ 268264 h 555540"/>
              <a:gd name="connsiteX112" fmla="*/ 465873 w 604110"/>
              <a:gd name="connsiteY112" fmla="*/ 279206 h 555540"/>
              <a:gd name="connsiteX113" fmla="*/ 425790 w 604110"/>
              <a:gd name="connsiteY113" fmla="*/ 279206 h 555540"/>
              <a:gd name="connsiteX114" fmla="*/ 408675 w 604110"/>
              <a:gd name="connsiteY114" fmla="*/ 245249 h 555540"/>
              <a:gd name="connsiteX115" fmla="*/ 418249 w 604110"/>
              <a:gd name="connsiteY115" fmla="*/ 230799 h 555540"/>
              <a:gd name="connsiteX116" fmla="*/ 347159 w 604110"/>
              <a:gd name="connsiteY116" fmla="*/ 162068 h 555540"/>
              <a:gd name="connsiteX117" fmla="*/ 349925 w 604110"/>
              <a:gd name="connsiteY117" fmla="*/ 178629 h 555540"/>
              <a:gd name="connsiteX118" fmla="*/ 297724 w 604110"/>
              <a:gd name="connsiteY118" fmla="*/ 236298 h 555540"/>
              <a:gd name="connsiteX119" fmla="*/ 241341 w 604110"/>
              <a:gd name="connsiteY119" fmla="*/ 279206 h 555540"/>
              <a:gd name="connsiteX120" fmla="*/ 195542 w 604110"/>
              <a:gd name="connsiteY120" fmla="*/ 279206 h 555540"/>
              <a:gd name="connsiteX121" fmla="*/ 264899 w 604110"/>
              <a:gd name="connsiteY121" fmla="*/ 233095 h 555540"/>
              <a:gd name="connsiteX122" fmla="*/ 330566 w 604110"/>
              <a:gd name="connsiteY122" fmla="*/ 164828 h 555540"/>
              <a:gd name="connsiteX123" fmla="*/ 347159 w 604110"/>
              <a:gd name="connsiteY123" fmla="*/ 162068 h 555540"/>
              <a:gd name="connsiteX124" fmla="*/ 338115 w 604110"/>
              <a:gd name="connsiteY124" fmla="*/ 103132 h 555540"/>
              <a:gd name="connsiteX125" fmla="*/ 360442 w 604110"/>
              <a:gd name="connsiteY125" fmla="*/ 105118 h 555540"/>
              <a:gd name="connsiteX126" fmla="*/ 401789 w 604110"/>
              <a:gd name="connsiteY126" fmla="*/ 138642 h 555540"/>
              <a:gd name="connsiteX127" fmla="*/ 401262 w 604110"/>
              <a:gd name="connsiteY127" fmla="*/ 202141 h 555540"/>
              <a:gd name="connsiteX128" fmla="*/ 374746 w 604110"/>
              <a:gd name="connsiteY128" fmla="*/ 243372 h 555540"/>
              <a:gd name="connsiteX129" fmla="*/ 336930 w 604110"/>
              <a:gd name="connsiteY129" fmla="*/ 279206 h 555540"/>
              <a:gd name="connsiteX130" fmla="*/ 297632 w 604110"/>
              <a:gd name="connsiteY130" fmla="*/ 279206 h 555540"/>
              <a:gd name="connsiteX131" fmla="*/ 349958 w 604110"/>
              <a:gd name="connsiteY131" fmla="*/ 235122 h 555540"/>
              <a:gd name="connsiteX132" fmla="*/ 379140 w 604110"/>
              <a:gd name="connsiteY132" fmla="*/ 193332 h 555540"/>
              <a:gd name="connsiteX133" fmla="*/ 380325 w 604110"/>
              <a:gd name="connsiteY133" fmla="*/ 148896 h 555540"/>
              <a:gd name="connsiteX134" fmla="*/ 353464 w 604110"/>
              <a:gd name="connsiteY134" fmla="*/ 127862 h 555540"/>
              <a:gd name="connsiteX135" fmla="*/ 283807 w 604110"/>
              <a:gd name="connsiteY135" fmla="*/ 164015 h 555540"/>
              <a:gd name="connsiteX136" fmla="*/ 185577 w 604110"/>
              <a:gd name="connsiteY136" fmla="*/ 245262 h 555540"/>
              <a:gd name="connsiteX137" fmla="*/ 108416 w 604110"/>
              <a:gd name="connsiteY137" fmla="*/ 278655 h 555540"/>
              <a:gd name="connsiteX138" fmla="*/ 93800 w 604110"/>
              <a:gd name="connsiteY138" fmla="*/ 270241 h 555540"/>
              <a:gd name="connsiteX139" fmla="*/ 102095 w 604110"/>
              <a:gd name="connsiteY139" fmla="*/ 255648 h 555540"/>
              <a:gd name="connsiteX140" fmla="*/ 173200 w 604110"/>
              <a:gd name="connsiteY140" fmla="*/ 224884 h 555540"/>
              <a:gd name="connsiteX141" fmla="*/ 265899 w 604110"/>
              <a:gd name="connsiteY141" fmla="*/ 148371 h 555540"/>
              <a:gd name="connsiteX142" fmla="*/ 338115 w 604110"/>
              <a:gd name="connsiteY142" fmla="*/ 103132 h 555540"/>
              <a:gd name="connsiteX143" fmla="*/ 317759 w 604110"/>
              <a:gd name="connsiteY143" fmla="*/ 50939 h 555540"/>
              <a:gd name="connsiteX144" fmla="*/ 329610 w 604110"/>
              <a:gd name="connsiteY144" fmla="*/ 62773 h 555540"/>
              <a:gd name="connsiteX145" fmla="*/ 317759 w 604110"/>
              <a:gd name="connsiteY145" fmla="*/ 74608 h 555540"/>
              <a:gd name="connsiteX146" fmla="*/ 310779 w 604110"/>
              <a:gd name="connsiteY146" fmla="*/ 75791 h 555540"/>
              <a:gd name="connsiteX147" fmla="*/ 282468 w 604110"/>
              <a:gd name="connsiteY147" fmla="*/ 85653 h 555540"/>
              <a:gd name="connsiteX148" fmla="*/ 256131 w 604110"/>
              <a:gd name="connsiteY148" fmla="*/ 102353 h 555540"/>
              <a:gd name="connsiteX149" fmla="*/ 253498 w 604110"/>
              <a:gd name="connsiteY149" fmla="*/ 104457 h 555540"/>
              <a:gd name="connsiteX150" fmla="*/ 250732 w 604110"/>
              <a:gd name="connsiteY150" fmla="*/ 106692 h 555540"/>
              <a:gd name="connsiteX151" fmla="*/ 245202 w 604110"/>
              <a:gd name="connsiteY151" fmla="*/ 111426 h 555540"/>
              <a:gd name="connsiteX152" fmla="*/ 235194 w 604110"/>
              <a:gd name="connsiteY152" fmla="*/ 120893 h 555540"/>
              <a:gd name="connsiteX153" fmla="*/ 218207 w 604110"/>
              <a:gd name="connsiteY153" fmla="*/ 139697 h 555540"/>
              <a:gd name="connsiteX154" fmla="*/ 174094 w 604110"/>
              <a:gd name="connsiteY154" fmla="*/ 183089 h 555540"/>
              <a:gd name="connsiteX155" fmla="*/ 147099 w 604110"/>
              <a:gd name="connsiteY155" fmla="*/ 199657 h 555540"/>
              <a:gd name="connsiteX156" fmla="*/ 112861 w 604110"/>
              <a:gd name="connsiteY156" fmla="*/ 215831 h 555540"/>
              <a:gd name="connsiteX157" fmla="*/ 98245 w 604110"/>
              <a:gd name="connsiteY157" fmla="*/ 207547 h 555540"/>
              <a:gd name="connsiteX158" fmla="*/ 106541 w 604110"/>
              <a:gd name="connsiteY158" fmla="*/ 192820 h 555540"/>
              <a:gd name="connsiteX159" fmla="*/ 117207 w 604110"/>
              <a:gd name="connsiteY159" fmla="*/ 188744 h 555540"/>
              <a:gd name="connsiteX160" fmla="*/ 147889 w 604110"/>
              <a:gd name="connsiteY160" fmla="*/ 172175 h 555540"/>
              <a:gd name="connsiteX161" fmla="*/ 171855 w 604110"/>
              <a:gd name="connsiteY161" fmla="*/ 154292 h 555540"/>
              <a:gd name="connsiteX162" fmla="*/ 193978 w 604110"/>
              <a:gd name="connsiteY162" fmla="*/ 131807 h 555540"/>
              <a:gd name="connsiteX163" fmla="*/ 209516 w 604110"/>
              <a:gd name="connsiteY163" fmla="*/ 113398 h 555540"/>
              <a:gd name="connsiteX164" fmla="*/ 317759 w 604110"/>
              <a:gd name="connsiteY164" fmla="*/ 50939 h 555540"/>
              <a:gd name="connsiteX165" fmla="*/ 305816 w 604110"/>
              <a:gd name="connsiteY165" fmla="*/ 195 h 555540"/>
              <a:gd name="connsiteX166" fmla="*/ 306080 w 604110"/>
              <a:gd name="connsiteY166" fmla="*/ 195 h 555540"/>
              <a:gd name="connsiteX167" fmla="*/ 429078 w 604110"/>
              <a:gd name="connsiteY167" fmla="*/ 76188 h 555540"/>
              <a:gd name="connsiteX168" fmla="*/ 465820 w 604110"/>
              <a:gd name="connsiteY168" fmla="*/ 165198 h 555540"/>
              <a:gd name="connsiteX169" fmla="*/ 466874 w 604110"/>
              <a:gd name="connsiteY169" fmla="*/ 169142 h 555540"/>
              <a:gd name="connsiteX170" fmla="*/ 467532 w 604110"/>
              <a:gd name="connsiteY170" fmla="*/ 171114 h 555540"/>
              <a:gd name="connsiteX171" fmla="*/ 476882 w 604110"/>
              <a:gd name="connsiteY171" fmla="*/ 198198 h 555540"/>
              <a:gd name="connsiteX172" fmla="*/ 479121 w 604110"/>
              <a:gd name="connsiteY172" fmla="*/ 214370 h 555540"/>
              <a:gd name="connsiteX173" fmla="*/ 469376 w 604110"/>
              <a:gd name="connsiteY173" fmla="*/ 219366 h 555540"/>
              <a:gd name="connsiteX174" fmla="*/ 462396 w 604110"/>
              <a:gd name="connsiteY174" fmla="*/ 217131 h 555540"/>
              <a:gd name="connsiteX175" fmla="*/ 444486 w 604110"/>
              <a:gd name="connsiteY175" fmla="*/ 177425 h 555540"/>
              <a:gd name="connsiteX176" fmla="*/ 442774 w 604110"/>
              <a:gd name="connsiteY176" fmla="*/ 170983 h 555540"/>
              <a:gd name="connsiteX177" fmla="*/ 304499 w 604110"/>
              <a:gd name="connsiteY177" fmla="*/ 23992 h 555540"/>
              <a:gd name="connsiteX178" fmla="*/ 141994 w 604110"/>
              <a:gd name="connsiteY178" fmla="*/ 127201 h 555540"/>
              <a:gd name="connsiteX179" fmla="*/ 139097 w 604110"/>
              <a:gd name="connsiteY179" fmla="*/ 130882 h 555540"/>
              <a:gd name="connsiteX180" fmla="*/ 120923 w 604110"/>
              <a:gd name="connsiteY180" fmla="*/ 149158 h 555540"/>
              <a:gd name="connsiteX181" fmla="*/ 103145 w 604110"/>
              <a:gd name="connsiteY181" fmla="*/ 156520 h 555540"/>
              <a:gd name="connsiteX182" fmla="*/ 94058 w 604110"/>
              <a:gd name="connsiteY182" fmla="*/ 147580 h 555540"/>
              <a:gd name="connsiteX183" fmla="*/ 98536 w 604110"/>
              <a:gd name="connsiteY183" fmla="*/ 135353 h 555540"/>
              <a:gd name="connsiteX184" fmla="*/ 101433 w 604110"/>
              <a:gd name="connsiteY184" fmla="*/ 133775 h 555540"/>
              <a:gd name="connsiteX185" fmla="*/ 120133 w 604110"/>
              <a:gd name="connsiteY185" fmla="*/ 116552 h 555540"/>
              <a:gd name="connsiteX186" fmla="*/ 122899 w 604110"/>
              <a:gd name="connsiteY186" fmla="*/ 112870 h 555540"/>
              <a:gd name="connsiteX187" fmla="*/ 305816 w 604110"/>
              <a:gd name="connsiteY187" fmla="*/ 195 h 5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604110" h="555540">
                <a:moveTo>
                  <a:pt x="296865" y="491862"/>
                </a:moveTo>
                <a:cubicBezTo>
                  <a:pt x="315302" y="488573"/>
                  <a:pt x="332160" y="500677"/>
                  <a:pt x="351651" y="514623"/>
                </a:cubicBezTo>
                <a:cubicBezTo>
                  <a:pt x="357709" y="518833"/>
                  <a:pt x="363767" y="523175"/>
                  <a:pt x="370483" y="527516"/>
                </a:cubicBezTo>
                <a:cubicBezTo>
                  <a:pt x="376015" y="531200"/>
                  <a:pt x="377595" y="538568"/>
                  <a:pt x="373908" y="543962"/>
                </a:cubicBezTo>
                <a:cubicBezTo>
                  <a:pt x="370352" y="549488"/>
                  <a:pt x="362977" y="551067"/>
                  <a:pt x="357445" y="547514"/>
                </a:cubicBezTo>
                <a:cubicBezTo>
                  <a:pt x="350334" y="542910"/>
                  <a:pt x="343749" y="538173"/>
                  <a:pt x="337954" y="533963"/>
                </a:cubicBezTo>
                <a:cubicBezTo>
                  <a:pt x="322678" y="523043"/>
                  <a:pt x="309508" y="513834"/>
                  <a:pt x="300816" y="515281"/>
                </a:cubicBezTo>
                <a:cubicBezTo>
                  <a:pt x="292124" y="516728"/>
                  <a:pt x="269472" y="535410"/>
                  <a:pt x="253537" y="551988"/>
                </a:cubicBezTo>
                <a:cubicBezTo>
                  <a:pt x="251166" y="554356"/>
                  <a:pt x="248006" y="555540"/>
                  <a:pt x="244977" y="555540"/>
                </a:cubicBezTo>
                <a:cubicBezTo>
                  <a:pt x="241948" y="555540"/>
                  <a:pt x="238919" y="554487"/>
                  <a:pt x="236680" y="552251"/>
                </a:cubicBezTo>
                <a:cubicBezTo>
                  <a:pt x="231939" y="547646"/>
                  <a:pt x="231807" y="540147"/>
                  <a:pt x="236416" y="535410"/>
                </a:cubicBezTo>
                <a:cubicBezTo>
                  <a:pt x="242869" y="528701"/>
                  <a:pt x="275925" y="495414"/>
                  <a:pt x="296865" y="491862"/>
                </a:cubicBezTo>
                <a:close/>
                <a:moveTo>
                  <a:pt x="303661" y="416977"/>
                </a:moveTo>
                <a:cubicBezTo>
                  <a:pt x="318279" y="414480"/>
                  <a:pt x="338559" y="426442"/>
                  <a:pt x="370429" y="446159"/>
                </a:cubicBezTo>
                <a:cubicBezTo>
                  <a:pt x="385441" y="455360"/>
                  <a:pt x="401113" y="465087"/>
                  <a:pt x="410594" y="468505"/>
                </a:cubicBezTo>
                <a:cubicBezTo>
                  <a:pt x="416915" y="470739"/>
                  <a:pt x="420076" y="477575"/>
                  <a:pt x="417837" y="483753"/>
                </a:cubicBezTo>
                <a:cubicBezTo>
                  <a:pt x="415599" y="489931"/>
                  <a:pt x="408751" y="493085"/>
                  <a:pt x="402561" y="490851"/>
                </a:cubicBezTo>
                <a:cubicBezTo>
                  <a:pt x="390709" y="486513"/>
                  <a:pt x="374774" y="476654"/>
                  <a:pt x="357918" y="466270"/>
                </a:cubicBezTo>
                <a:cubicBezTo>
                  <a:pt x="341852" y="456412"/>
                  <a:pt x="315118" y="439981"/>
                  <a:pt x="307612" y="440507"/>
                </a:cubicBezTo>
                <a:cubicBezTo>
                  <a:pt x="295760" y="442478"/>
                  <a:pt x="240845" y="482438"/>
                  <a:pt x="220170" y="497555"/>
                </a:cubicBezTo>
                <a:cubicBezTo>
                  <a:pt x="213717" y="502287"/>
                  <a:pt x="208186" y="506230"/>
                  <a:pt x="204235" y="509122"/>
                </a:cubicBezTo>
                <a:cubicBezTo>
                  <a:pt x="202128" y="510568"/>
                  <a:pt x="199758" y="511225"/>
                  <a:pt x="197387" y="511225"/>
                </a:cubicBezTo>
                <a:cubicBezTo>
                  <a:pt x="193700" y="511225"/>
                  <a:pt x="190012" y="509516"/>
                  <a:pt x="187642" y="506230"/>
                </a:cubicBezTo>
                <a:cubicBezTo>
                  <a:pt x="183823" y="500841"/>
                  <a:pt x="185140" y="493480"/>
                  <a:pt x="190539" y="489668"/>
                </a:cubicBezTo>
                <a:cubicBezTo>
                  <a:pt x="194358" y="487039"/>
                  <a:pt x="199758" y="482964"/>
                  <a:pt x="206210" y="478363"/>
                </a:cubicBezTo>
                <a:cubicBezTo>
                  <a:pt x="258096" y="440507"/>
                  <a:pt x="289044" y="419606"/>
                  <a:pt x="303661" y="416977"/>
                </a:cubicBezTo>
                <a:close/>
                <a:moveTo>
                  <a:pt x="311734" y="342393"/>
                </a:moveTo>
                <a:cubicBezTo>
                  <a:pt x="331619" y="338975"/>
                  <a:pt x="355981" y="356327"/>
                  <a:pt x="384293" y="376439"/>
                </a:cubicBezTo>
                <a:cubicBezTo>
                  <a:pt x="403783" y="390372"/>
                  <a:pt x="423931" y="404701"/>
                  <a:pt x="440523" y="410222"/>
                </a:cubicBezTo>
                <a:cubicBezTo>
                  <a:pt x="446712" y="412325"/>
                  <a:pt x="450136" y="419029"/>
                  <a:pt x="448029" y="425207"/>
                </a:cubicBezTo>
                <a:cubicBezTo>
                  <a:pt x="445922" y="431517"/>
                  <a:pt x="439206" y="434803"/>
                  <a:pt x="433017" y="432831"/>
                </a:cubicBezTo>
                <a:cubicBezTo>
                  <a:pt x="413132" y="426127"/>
                  <a:pt x="391404" y="410747"/>
                  <a:pt x="370466" y="395893"/>
                </a:cubicBezTo>
                <a:cubicBezTo>
                  <a:pt x="350581" y="381697"/>
                  <a:pt x="325824" y="364214"/>
                  <a:pt x="315685" y="365923"/>
                </a:cubicBezTo>
                <a:cubicBezTo>
                  <a:pt x="304623" y="367763"/>
                  <a:pt x="270121" y="390504"/>
                  <a:pt x="242467" y="408644"/>
                </a:cubicBezTo>
                <a:cubicBezTo>
                  <a:pt x="208229" y="431254"/>
                  <a:pt x="175834" y="452549"/>
                  <a:pt x="157530" y="457413"/>
                </a:cubicBezTo>
                <a:cubicBezTo>
                  <a:pt x="156476" y="457676"/>
                  <a:pt x="155423" y="457807"/>
                  <a:pt x="154370" y="457807"/>
                </a:cubicBezTo>
                <a:cubicBezTo>
                  <a:pt x="149102" y="457807"/>
                  <a:pt x="144361" y="454389"/>
                  <a:pt x="142913" y="449000"/>
                </a:cubicBezTo>
                <a:cubicBezTo>
                  <a:pt x="141201" y="442690"/>
                  <a:pt x="145020" y="436249"/>
                  <a:pt x="151341" y="434540"/>
                </a:cubicBezTo>
                <a:cubicBezTo>
                  <a:pt x="165958" y="430597"/>
                  <a:pt x="199669" y="408381"/>
                  <a:pt x="229430" y="388795"/>
                </a:cubicBezTo>
                <a:cubicBezTo>
                  <a:pt x="270648" y="361716"/>
                  <a:pt x="296722" y="345022"/>
                  <a:pt x="311734" y="342393"/>
                </a:cubicBezTo>
                <a:close/>
                <a:moveTo>
                  <a:pt x="435219" y="287039"/>
                </a:moveTo>
                <a:lnTo>
                  <a:pt x="479891" y="287039"/>
                </a:lnTo>
                <a:lnTo>
                  <a:pt x="479501" y="298467"/>
                </a:lnTo>
                <a:cubicBezTo>
                  <a:pt x="475943" y="304516"/>
                  <a:pt x="469223" y="305173"/>
                  <a:pt x="463162" y="302675"/>
                </a:cubicBezTo>
                <a:close/>
                <a:moveTo>
                  <a:pt x="363712" y="287039"/>
                </a:moveTo>
                <a:lnTo>
                  <a:pt x="385393" y="287039"/>
                </a:lnTo>
                <a:lnTo>
                  <a:pt x="386112" y="288475"/>
                </a:lnTo>
                <a:cubicBezTo>
                  <a:pt x="393752" y="307412"/>
                  <a:pt x="409557" y="322140"/>
                  <a:pt x="426943" y="332397"/>
                </a:cubicBezTo>
                <a:cubicBezTo>
                  <a:pt x="436426" y="337921"/>
                  <a:pt x="443143" y="341471"/>
                  <a:pt x="452099" y="344233"/>
                </a:cubicBezTo>
                <a:cubicBezTo>
                  <a:pt x="466719" y="348704"/>
                  <a:pt x="460529" y="371717"/>
                  <a:pt x="445777" y="367114"/>
                </a:cubicBezTo>
                <a:cubicBezTo>
                  <a:pt x="409952" y="356068"/>
                  <a:pt x="377288" y="329636"/>
                  <a:pt x="363195" y="294787"/>
                </a:cubicBezTo>
                <a:close/>
                <a:moveTo>
                  <a:pt x="283989" y="287039"/>
                </a:moveTo>
                <a:lnTo>
                  <a:pt x="324820" y="287039"/>
                </a:lnTo>
                <a:lnTo>
                  <a:pt x="285257" y="314644"/>
                </a:lnTo>
                <a:cubicBezTo>
                  <a:pt x="256551" y="333185"/>
                  <a:pt x="183865" y="378422"/>
                  <a:pt x="131852" y="400514"/>
                </a:cubicBezTo>
                <a:cubicBezTo>
                  <a:pt x="130404" y="401172"/>
                  <a:pt x="128824" y="401566"/>
                  <a:pt x="127244" y="401566"/>
                </a:cubicBezTo>
                <a:cubicBezTo>
                  <a:pt x="122635" y="401566"/>
                  <a:pt x="118158" y="398804"/>
                  <a:pt x="116314" y="394333"/>
                </a:cubicBezTo>
                <a:cubicBezTo>
                  <a:pt x="113681" y="388284"/>
                  <a:pt x="116446" y="381315"/>
                  <a:pt x="122503" y="378685"/>
                </a:cubicBezTo>
                <a:cubicBezTo>
                  <a:pt x="172936" y="357250"/>
                  <a:pt x="244174" y="312803"/>
                  <a:pt x="272484" y="294656"/>
                </a:cubicBezTo>
                <a:close/>
                <a:moveTo>
                  <a:pt x="177879" y="287039"/>
                </a:moveTo>
                <a:lnTo>
                  <a:pt x="226245" y="287039"/>
                </a:lnTo>
                <a:lnTo>
                  <a:pt x="157853" y="323030"/>
                </a:lnTo>
                <a:cubicBezTo>
                  <a:pt x="138412" y="331697"/>
                  <a:pt x="123531" y="337092"/>
                  <a:pt x="116551" y="339526"/>
                </a:cubicBezTo>
                <a:lnTo>
                  <a:pt x="116156" y="339657"/>
                </a:lnTo>
                <a:cubicBezTo>
                  <a:pt x="114707" y="340183"/>
                  <a:pt x="113390" y="340315"/>
                  <a:pt x="112073" y="340315"/>
                </a:cubicBezTo>
                <a:cubicBezTo>
                  <a:pt x="107201" y="340315"/>
                  <a:pt x="102723" y="337420"/>
                  <a:pt x="100879" y="332684"/>
                </a:cubicBezTo>
                <a:cubicBezTo>
                  <a:pt x="98509" y="326500"/>
                  <a:pt x="101670" y="319658"/>
                  <a:pt x="107859" y="317290"/>
                </a:cubicBezTo>
                <a:cubicBezTo>
                  <a:pt x="107991" y="317290"/>
                  <a:pt x="108254" y="317158"/>
                  <a:pt x="108781" y="317027"/>
                </a:cubicBezTo>
                <a:cubicBezTo>
                  <a:pt x="113785" y="315317"/>
                  <a:pt x="122938" y="312027"/>
                  <a:pt x="134939" y="307044"/>
                </a:cubicBezTo>
                <a:close/>
                <a:moveTo>
                  <a:pt x="69930" y="279206"/>
                </a:moveTo>
                <a:lnTo>
                  <a:pt x="195542" y="279206"/>
                </a:lnTo>
                <a:lnTo>
                  <a:pt x="193208" y="280758"/>
                </a:lnTo>
                <a:lnTo>
                  <a:pt x="239301" y="280758"/>
                </a:lnTo>
                <a:lnTo>
                  <a:pt x="241341" y="279206"/>
                </a:lnTo>
                <a:lnTo>
                  <a:pt x="297632" y="279206"/>
                </a:lnTo>
                <a:lnTo>
                  <a:pt x="295790" y="280758"/>
                </a:lnTo>
                <a:lnTo>
                  <a:pt x="335292" y="280758"/>
                </a:lnTo>
                <a:lnTo>
                  <a:pt x="336930" y="279206"/>
                </a:lnTo>
                <a:lnTo>
                  <a:pt x="425790" y="279206"/>
                </a:lnTo>
                <a:lnTo>
                  <a:pt x="426573" y="280758"/>
                </a:lnTo>
                <a:lnTo>
                  <a:pt x="468554" y="280758"/>
                </a:lnTo>
                <a:lnTo>
                  <a:pt x="465873" y="279206"/>
                </a:lnTo>
                <a:lnTo>
                  <a:pt x="539684" y="279206"/>
                </a:lnTo>
                <a:lnTo>
                  <a:pt x="539684" y="287039"/>
                </a:lnTo>
                <a:lnTo>
                  <a:pt x="479891" y="287039"/>
                </a:lnTo>
                <a:lnTo>
                  <a:pt x="479896" y="286897"/>
                </a:lnTo>
                <a:lnTo>
                  <a:pt x="434965" y="286897"/>
                </a:lnTo>
                <a:lnTo>
                  <a:pt x="435219" y="287039"/>
                </a:lnTo>
                <a:lnTo>
                  <a:pt x="385393" y="287039"/>
                </a:lnTo>
                <a:lnTo>
                  <a:pt x="385322" y="286897"/>
                </a:lnTo>
                <a:lnTo>
                  <a:pt x="363722" y="286897"/>
                </a:lnTo>
                <a:lnTo>
                  <a:pt x="363712" y="287039"/>
                </a:lnTo>
                <a:lnTo>
                  <a:pt x="324820" y="287039"/>
                </a:lnTo>
                <a:lnTo>
                  <a:pt x="325024" y="286897"/>
                </a:lnTo>
                <a:lnTo>
                  <a:pt x="284204" y="286897"/>
                </a:lnTo>
                <a:lnTo>
                  <a:pt x="283989" y="287039"/>
                </a:lnTo>
                <a:lnTo>
                  <a:pt x="226245" y="287039"/>
                </a:lnTo>
                <a:lnTo>
                  <a:pt x="226515" y="286897"/>
                </a:lnTo>
                <a:lnTo>
                  <a:pt x="178183" y="286897"/>
                </a:lnTo>
                <a:lnTo>
                  <a:pt x="177879" y="287039"/>
                </a:lnTo>
                <a:lnTo>
                  <a:pt x="69930" y="287039"/>
                </a:lnTo>
                <a:close/>
                <a:moveTo>
                  <a:pt x="560995" y="275466"/>
                </a:moveTo>
                <a:lnTo>
                  <a:pt x="604110" y="275466"/>
                </a:lnTo>
                <a:lnTo>
                  <a:pt x="604110" y="290779"/>
                </a:lnTo>
                <a:lnTo>
                  <a:pt x="560995" y="290779"/>
                </a:lnTo>
                <a:close/>
                <a:moveTo>
                  <a:pt x="0" y="275466"/>
                </a:moveTo>
                <a:lnTo>
                  <a:pt x="43045" y="275466"/>
                </a:lnTo>
                <a:lnTo>
                  <a:pt x="43045" y="290779"/>
                </a:lnTo>
                <a:lnTo>
                  <a:pt x="0" y="290779"/>
                </a:lnTo>
                <a:close/>
                <a:moveTo>
                  <a:pt x="418249" y="230799"/>
                </a:moveTo>
                <a:cubicBezTo>
                  <a:pt x="423973" y="229204"/>
                  <a:pt x="430323" y="231374"/>
                  <a:pt x="431574" y="238936"/>
                </a:cubicBezTo>
                <a:cubicBezTo>
                  <a:pt x="433416" y="250510"/>
                  <a:pt x="437759" y="260505"/>
                  <a:pt x="446971" y="268264"/>
                </a:cubicBezTo>
                <a:lnTo>
                  <a:pt x="465873" y="279206"/>
                </a:lnTo>
                <a:lnTo>
                  <a:pt x="425790" y="279206"/>
                </a:lnTo>
                <a:lnTo>
                  <a:pt x="408675" y="245249"/>
                </a:lnTo>
                <a:cubicBezTo>
                  <a:pt x="407424" y="237753"/>
                  <a:pt x="412524" y="232393"/>
                  <a:pt x="418249" y="230799"/>
                </a:cubicBezTo>
                <a:close/>
                <a:moveTo>
                  <a:pt x="347159" y="162068"/>
                </a:moveTo>
                <a:cubicBezTo>
                  <a:pt x="352427" y="165880"/>
                  <a:pt x="353744" y="173240"/>
                  <a:pt x="349925" y="178629"/>
                </a:cubicBezTo>
                <a:cubicBezTo>
                  <a:pt x="334516" y="200120"/>
                  <a:pt x="316639" y="219310"/>
                  <a:pt x="297724" y="236298"/>
                </a:cubicBezTo>
                <a:lnTo>
                  <a:pt x="241341" y="279206"/>
                </a:lnTo>
                <a:lnTo>
                  <a:pt x="195542" y="279206"/>
                </a:lnTo>
                <a:lnTo>
                  <a:pt x="264899" y="233095"/>
                </a:lnTo>
                <a:cubicBezTo>
                  <a:pt x="288818" y="213855"/>
                  <a:pt x="311733" y="191182"/>
                  <a:pt x="330566" y="164828"/>
                </a:cubicBezTo>
                <a:cubicBezTo>
                  <a:pt x="334385" y="159439"/>
                  <a:pt x="341760" y="158256"/>
                  <a:pt x="347159" y="162068"/>
                </a:cubicBezTo>
                <a:close/>
                <a:moveTo>
                  <a:pt x="338115" y="103132"/>
                </a:moveTo>
                <a:cubicBezTo>
                  <a:pt x="345843" y="102308"/>
                  <a:pt x="353332" y="102949"/>
                  <a:pt x="360442" y="105118"/>
                </a:cubicBezTo>
                <a:cubicBezTo>
                  <a:pt x="379799" y="111034"/>
                  <a:pt x="394151" y="122603"/>
                  <a:pt x="401789" y="138642"/>
                </a:cubicBezTo>
                <a:cubicBezTo>
                  <a:pt x="410479" y="156653"/>
                  <a:pt x="410216" y="179791"/>
                  <a:pt x="401262" y="202141"/>
                </a:cubicBezTo>
                <a:cubicBezTo>
                  <a:pt x="395600" y="216274"/>
                  <a:pt x="386251" y="230143"/>
                  <a:pt x="374746" y="243372"/>
                </a:cubicBezTo>
                <a:lnTo>
                  <a:pt x="336930" y="279206"/>
                </a:lnTo>
                <a:lnTo>
                  <a:pt x="297632" y="279206"/>
                </a:lnTo>
                <a:lnTo>
                  <a:pt x="349958" y="235122"/>
                </a:lnTo>
                <a:cubicBezTo>
                  <a:pt x="364031" y="220382"/>
                  <a:pt x="373939" y="206282"/>
                  <a:pt x="379140" y="193332"/>
                </a:cubicBezTo>
                <a:cubicBezTo>
                  <a:pt x="385724" y="177030"/>
                  <a:pt x="386119" y="160860"/>
                  <a:pt x="380325" y="148896"/>
                </a:cubicBezTo>
                <a:cubicBezTo>
                  <a:pt x="375585" y="138905"/>
                  <a:pt x="366500" y="131806"/>
                  <a:pt x="353464" y="127862"/>
                </a:cubicBezTo>
                <a:cubicBezTo>
                  <a:pt x="331342" y="121025"/>
                  <a:pt x="302900" y="142060"/>
                  <a:pt x="283807" y="164015"/>
                </a:cubicBezTo>
                <a:cubicBezTo>
                  <a:pt x="283412" y="164541"/>
                  <a:pt x="236799" y="213841"/>
                  <a:pt x="185577" y="245262"/>
                </a:cubicBezTo>
                <a:cubicBezTo>
                  <a:pt x="183997" y="246182"/>
                  <a:pt x="147655" y="267874"/>
                  <a:pt x="108416" y="278655"/>
                </a:cubicBezTo>
                <a:cubicBezTo>
                  <a:pt x="102095" y="280364"/>
                  <a:pt x="95511" y="276551"/>
                  <a:pt x="93800" y="270241"/>
                </a:cubicBezTo>
                <a:cubicBezTo>
                  <a:pt x="92088" y="263930"/>
                  <a:pt x="95775" y="257357"/>
                  <a:pt x="102095" y="255648"/>
                </a:cubicBezTo>
                <a:cubicBezTo>
                  <a:pt x="138306" y="245919"/>
                  <a:pt x="172937" y="225147"/>
                  <a:pt x="173200" y="224884"/>
                </a:cubicBezTo>
                <a:cubicBezTo>
                  <a:pt x="220471" y="196093"/>
                  <a:pt x="265504" y="148765"/>
                  <a:pt x="265899" y="148371"/>
                </a:cubicBezTo>
                <a:cubicBezTo>
                  <a:pt x="289601" y="121256"/>
                  <a:pt x="314932" y="105603"/>
                  <a:pt x="338115" y="103132"/>
                </a:cubicBezTo>
                <a:close/>
                <a:moveTo>
                  <a:pt x="317759" y="50939"/>
                </a:moveTo>
                <a:cubicBezTo>
                  <a:pt x="324211" y="50150"/>
                  <a:pt x="329610" y="56856"/>
                  <a:pt x="329610" y="62773"/>
                </a:cubicBezTo>
                <a:cubicBezTo>
                  <a:pt x="329610" y="69742"/>
                  <a:pt x="324211" y="73950"/>
                  <a:pt x="317759" y="74608"/>
                </a:cubicBezTo>
                <a:cubicBezTo>
                  <a:pt x="315125" y="75002"/>
                  <a:pt x="314335" y="75002"/>
                  <a:pt x="310779" y="75791"/>
                </a:cubicBezTo>
                <a:cubicBezTo>
                  <a:pt x="300113" y="78027"/>
                  <a:pt x="291290" y="81182"/>
                  <a:pt x="282468" y="85653"/>
                </a:cubicBezTo>
                <a:cubicBezTo>
                  <a:pt x="273250" y="90387"/>
                  <a:pt x="264427" y="96041"/>
                  <a:pt x="256131" y="102353"/>
                </a:cubicBezTo>
                <a:cubicBezTo>
                  <a:pt x="255605" y="102747"/>
                  <a:pt x="253761" y="104194"/>
                  <a:pt x="253498" y="104457"/>
                </a:cubicBezTo>
                <a:cubicBezTo>
                  <a:pt x="252576" y="105246"/>
                  <a:pt x="251654" y="105903"/>
                  <a:pt x="250732" y="106692"/>
                </a:cubicBezTo>
                <a:cubicBezTo>
                  <a:pt x="248889" y="108270"/>
                  <a:pt x="247045" y="109848"/>
                  <a:pt x="245202" y="111426"/>
                </a:cubicBezTo>
                <a:cubicBezTo>
                  <a:pt x="241778" y="114582"/>
                  <a:pt x="238486" y="117606"/>
                  <a:pt x="235194" y="120893"/>
                </a:cubicBezTo>
                <a:cubicBezTo>
                  <a:pt x="229268" y="126942"/>
                  <a:pt x="223606" y="133122"/>
                  <a:pt x="218207" y="139697"/>
                </a:cubicBezTo>
                <a:cubicBezTo>
                  <a:pt x="205039" y="155739"/>
                  <a:pt x="190817" y="170466"/>
                  <a:pt x="174094" y="183089"/>
                </a:cubicBezTo>
                <a:cubicBezTo>
                  <a:pt x="165534" y="189664"/>
                  <a:pt x="156317" y="194398"/>
                  <a:pt x="147099" y="199657"/>
                </a:cubicBezTo>
                <a:cubicBezTo>
                  <a:pt x="136169" y="205838"/>
                  <a:pt x="125108" y="212149"/>
                  <a:pt x="112861" y="215831"/>
                </a:cubicBezTo>
                <a:cubicBezTo>
                  <a:pt x="106672" y="217672"/>
                  <a:pt x="99957" y="213596"/>
                  <a:pt x="98245" y="207547"/>
                </a:cubicBezTo>
                <a:cubicBezTo>
                  <a:pt x="96533" y="201104"/>
                  <a:pt x="100352" y="194661"/>
                  <a:pt x="106541" y="192820"/>
                </a:cubicBezTo>
                <a:cubicBezTo>
                  <a:pt x="110623" y="191636"/>
                  <a:pt x="113652" y="190584"/>
                  <a:pt x="117207" y="188744"/>
                </a:cubicBezTo>
                <a:cubicBezTo>
                  <a:pt x="127610" y="183747"/>
                  <a:pt x="137881" y="177961"/>
                  <a:pt x="147889" y="172175"/>
                </a:cubicBezTo>
                <a:cubicBezTo>
                  <a:pt x="157370" y="166784"/>
                  <a:pt x="163822" y="161525"/>
                  <a:pt x="171855" y="154292"/>
                </a:cubicBezTo>
                <a:cubicBezTo>
                  <a:pt x="179756" y="147323"/>
                  <a:pt x="187262" y="139828"/>
                  <a:pt x="193978" y="131807"/>
                </a:cubicBezTo>
                <a:cubicBezTo>
                  <a:pt x="199245" y="125758"/>
                  <a:pt x="204117" y="119315"/>
                  <a:pt x="209516" y="113398"/>
                </a:cubicBezTo>
                <a:cubicBezTo>
                  <a:pt x="237828" y="82234"/>
                  <a:pt x="274699" y="55410"/>
                  <a:pt x="317759" y="50939"/>
                </a:cubicBezTo>
                <a:close/>
                <a:moveTo>
                  <a:pt x="305816" y="195"/>
                </a:moveTo>
                <a:cubicBezTo>
                  <a:pt x="305948" y="195"/>
                  <a:pt x="306080" y="195"/>
                  <a:pt x="306080" y="195"/>
                </a:cubicBezTo>
                <a:cubicBezTo>
                  <a:pt x="357307" y="3876"/>
                  <a:pt x="398658" y="29514"/>
                  <a:pt x="429078" y="76188"/>
                </a:cubicBezTo>
                <a:cubicBezTo>
                  <a:pt x="452519" y="112344"/>
                  <a:pt x="462133" y="150735"/>
                  <a:pt x="465820" y="165198"/>
                </a:cubicBezTo>
                <a:cubicBezTo>
                  <a:pt x="466215" y="166776"/>
                  <a:pt x="466610" y="168353"/>
                  <a:pt x="466874" y="169142"/>
                </a:cubicBezTo>
                <a:cubicBezTo>
                  <a:pt x="467137" y="169799"/>
                  <a:pt x="467400" y="170457"/>
                  <a:pt x="467532" y="171114"/>
                </a:cubicBezTo>
                <a:cubicBezTo>
                  <a:pt x="470166" y="182553"/>
                  <a:pt x="474512" y="195174"/>
                  <a:pt x="476882" y="198198"/>
                </a:cubicBezTo>
                <a:cubicBezTo>
                  <a:pt x="481755" y="202143"/>
                  <a:pt x="482808" y="209242"/>
                  <a:pt x="479121" y="214370"/>
                </a:cubicBezTo>
                <a:cubicBezTo>
                  <a:pt x="476750" y="217657"/>
                  <a:pt x="473063" y="219366"/>
                  <a:pt x="469376" y="219366"/>
                </a:cubicBezTo>
                <a:cubicBezTo>
                  <a:pt x="467005" y="219366"/>
                  <a:pt x="464503" y="218577"/>
                  <a:pt x="462396" y="217131"/>
                </a:cubicBezTo>
                <a:cubicBezTo>
                  <a:pt x="453968" y="210952"/>
                  <a:pt x="448042" y="192413"/>
                  <a:pt x="444486" y="177425"/>
                </a:cubicBezTo>
                <a:cubicBezTo>
                  <a:pt x="443959" y="175979"/>
                  <a:pt x="443564" y="174138"/>
                  <a:pt x="442774" y="170983"/>
                </a:cubicBezTo>
                <a:cubicBezTo>
                  <a:pt x="419728" y="79738"/>
                  <a:pt x="371925" y="28857"/>
                  <a:pt x="304499" y="23992"/>
                </a:cubicBezTo>
                <a:cubicBezTo>
                  <a:pt x="222720" y="19917"/>
                  <a:pt x="166093" y="94990"/>
                  <a:pt x="141994" y="127201"/>
                </a:cubicBezTo>
                <a:lnTo>
                  <a:pt x="139097" y="130882"/>
                </a:lnTo>
                <a:cubicBezTo>
                  <a:pt x="132644" y="139428"/>
                  <a:pt x="125664" y="145476"/>
                  <a:pt x="120923" y="149158"/>
                </a:cubicBezTo>
                <a:cubicBezTo>
                  <a:pt x="110256" y="157309"/>
                  <a:pt x="106832" y="157441"/>
                  <a:pt x="103145" y="156520"/>
                </a:cubicBezTo>
                <a:cubicBezTo>
                  <a:pt x="98536" y="155600"/>
                  <a:pt x="94980" y="152050"/>
                  <a:pt x="94058" y="147580"/>
                </a:cubicBezTo>
                <a:cubicBezTo>
                  <a:pt x="93005" y="142978"/>
                  <a:pt x="94849" y="138245"/>
                  <a:pt x="98536" y="135353"/>
                </a:cubicBezTo>
                <a:cubicBezTo>
                  <a:pt x="99458" y="134695"/>
                  <a:pt x="100380" y="134169"/>
                  <a:pt x="101433" y="133775"/>
                </a:cubicBezTo>
                <a:cubicBezTo>
                  <a:pt x="104330" y="132066"/>
                  <a:pt x="112890" y="126149"/>
                  <a:pt x="120133" y="116552"/>
                </a:cubicBezTo>
                <a:lnTo>
                  <a:pt x="122899" y="112870"/>
                </a:lnTo>
                <a:cubicBezTo>
                  <a:pt x="149368" y="77766"/>
                  <a:pt x="211394" y="-4538"/>
                  <a:pt x="305816" y="195"/>
                </a:cubicBezTo>
                <a:close/>
              </a:path>
            </a:pathLst>
          </a:custGeom>
          <a:solidFill>
            <a:schemeClr val="bg1"/>
          </a:solidFill>
          <a:ln>
            <a:noFill/>
          </a:ln>
        </p:spPr>
      </p:sp>
      <p:sp>
        <p:nvSpPr>
          <p:cNvPr id="100" name="calendar-empty-ultrathin-page_59499"/>
          <p:cNvSpPr>
            <a:spLocks noChangeAspect="1"/>
          </p:cNvSpPr>
          <p:nvPr/>
        </p:nvSpPr>
        <p:spPr bwMode="auto">
          <a:xfrm>
            <a:off x="5341933" y="2837683"/>
            <a:ext cx="414264" cy="367544"/>
          </a:xfrm>
          <a:custGeom>
            <a:avLst/>
            <a:gdLst>
              <a:gd name="connsiteX0" fmla="*/ 525120 w 606933"/>
              <a:gd name="connsiteY0" fmla="*/ 61039 h 538485"/>
              <a:gd name="connsiteX1" fmla="*/ 553465 w 606933"/>
              <a:gd name="connsiteY1" fmla="*/ 61039 h 538485"/>
              <a:gd name="connsiteX2" fmla="*/ 578394 w 606933"/>
              <a:gd name="connsiteY2" fmla="*/ 71397 h 538485"/>
              <a:gd name="connsiteX3" fmla="*/ 589150 w 606933"/>
              <a:gd name="connsiteY3" fmla="*/ 97922 h 538485"/>
              <a:gd name="connsiteX4" fmla="*/ 588644 w 606933"/>
              <a:gd name="connsiteY4" fmla="*/ 178256 h 538485"/>
              <a:gd name="connsiteX5" fmla="*/ 551694 w 606933"/>
              <a:gd name="connsiteY5" fmla="*/ 215013 h 538485"/>
              <a:gd name="connsiteX6" fmla="*/ 75646 w 606933"/>
              <a:gd name="connsiteY6" fmla="*/ 215013 h 538485"/>
              <a:gd name="connsiteX7" fmla="*/ 68307 w 606933"/>
              <a:gd name="connsiteY7" fmla="*/ 207687 h 538485"/>
              <a:gd name="connsiteX8" fmla="*/ 75646 w 606933"/>
              <a:gd name="connsiteY8" fmla="*/ 200235 h 538485"/>
              <a:gd name="connsiteX9" fmla="*/ 551694 w 606933"/>
              <a:gd name="connsiteY9" fmla="*/ 200235 h 538485"/>
              <a:gd name="connsiteX10" fmla="*/ 573965 w 606933"/>
              <a:gd name="connsiteY10" fmla="*/ 178130 h 538485"/>
              <a:gd name="connsiteX11" fmla="*/ 574345 w 606933"/>
              <a:gd name="connsiteY11" fmla="*/ 97796 h 538485"/>
              <a:gd name="connsiteX12" fmla="*/ 567891 w 606933"/>
              <a:gd name="connsiteY12" fmla="*/ 81880 h 538485"/>
              <a:gd name="connsiteX13" fmla="*/ 553465 w 606933"/>
              <a:gd name="connsiteY13" fmla="*/ 75691 h 538485"/>
              <a:gd name="connsiteX14" fmla="*/ 525120 w 606933"/>
              <a:gd name="connsiteY14" fmla="*/ 75691 h 538485"/>
              <a:gd name="connsiteX15" fmla="*/ 517781 w 606933"/>
              <a:gd name="connsiteY15" fmla="*/ 68365 h 538485"/>
              <a:gd name="connsiteX16" fmla="*/ 525120 w 606933"/>
              <a:gd name="connsiteY16" fmla="*/ 61039 h 538485"/>
              <a:gd name="connsiteX17" fmla="*/ 213234 w 606933"/>
              <a:gd name="connsiteY17" fmla="*/ 61039 h 538485"/>
              <a:gd name="connsiteX18" fmla="*/ 384299 w 606933"/>
              <a:gd name="connsiteY18" fmla="*/ 61039 h 538485"/>
              <a:gd name="connsiteX19" fmla="*/ 391638 w 606933"/>
              <a:gd name="connsiteY19" fmla="*/ 68342 h 538485"/>
              <a:gd name="connsiteX20" fmla="*/ 384299 w 606933"/>
              <a:gd name="connsiteY20" fmla="*/ 75646 h 538485"/>
              <a:gd name="connsiteX21" fmla="*/ 213234 w 606933"/>
              <a:gd name="connsiteY21" fmla="*/ 75646 h 538485"/>
              <a:gd name="connsiteX22" fmla="*/ 205769 w 606933"/>
              <a:gd name="connsiteY22" fmla="*/ 68342 h 538485"/>
              <a:gd name="connsiteX23" fmla="*/ 213234 w 606933"/>
              <a:gd name="connsiteY23" fmla="*/ 61039 h 538485"/>
              <a:gd name="connsiteX24" fmla="*/ 37957 w 606933"/>
              <a:gd name="connsiteY24" fmla="*/ 61039 h 538485"/>
              <a:gd name="connsiteX25" fmla="*/ 68576 w 606933"/>
              <a:gd name="connsiteY25" fmla="*/ 61039 h 538485"/>
              <a:gd name="connsiteX26" fmla="*/ 75914 w 606933"/>
              <a:gd name="connsiteY26" fmla="*/ 68365 h 538485"/>
              <a:gd name="connsiteX27" fmla="*/ 68576 w 606933"/>
              <a:gd name="connsiteY27" fmla="*/ 75691 h 538485"/>
              <a:gd name="connsiteX28" fmla="*/ 37957 w 606933"/>
              <a:gd name="connsiteY28" fmla="*/ 75691 h 538485"/>
              <a:gd name="connsiteX29" fmla="*/ 14803 w 606933"/>
              <a:gd name="connsiteY29" fmla="*/ 101963 h 538485"/>
              <a:gd name="connsiteX30" fmla="*/ 14803 w 606933"/>
              <a:gd name="connsiteY30" fmla="*/ 497561 h 538485"/>
              <a:gd name="connsiteX31" fmla="*/ 41120 w 606933"/>
              <a:gd name="connsiteY31" fmla="*/ 523707 h 538485"/>
              <a:gd name="connsiteX32" fmla="*/ 565813 w 606933"/>
              <a:gd name="connsiteY32" fmla="*/ 523707 h 538485"/>
              <a:gd name="connsiteX33" fmla="*/ 592130 w 606933"/>
              <a:gd name="connsiteY33" fmla="*/ 497561 h 538485"/>
              <a:gd name="connsiteX34" fmla="*/ 592130 w 606933"/>
              <a:gd name="connsiteY34" fmla="*/ 339423 h 538485"/>
              <a:gd name="connsiteX35" fmla="*/ 599595 w 606933"/>
              <a:gd name="connsiteY35" fmla="*/ 332097 h 538485"/>
              <a:gd name="connsiteX36" fmla="*/ 606933 w 606933"/>
              <a:gd name="connsiteY36" fmla="*/ 339423 h 538485"/>
              <a:gd name="connsiteX37" fmla="*/ 606933 w 606933"/>
              <a:gd name="connsiteY37" fmla="*/ 497561 h 538485"/>
              <a:gd name="connsiteX38" fmla="*/ 565813 w 606933"/>
              <a:gd name="connsiteY38" fmla="*/ 538485 h 538485"/>
              <a:gd name="connsiteX39" fmla="*/ 41120 w 606933"/>
              <a:gd name="connsiteY39" fmla="*/ 538485 h 538485"/>
              <a:gd name="connsiteX40" fmla="*/ 0 w 606933"/>
              <a:gd name="connsiteY40" fmla="*/ 497561 h 538485"/>
              <a:gd name="connsiteX41" fmla="*/ 0 w 606933"/>
              <a:gd name="connsiteY41" fmla="*/ 101963 h 538485"/>
              <a:gd name="connsiteX42" fmla="*/ 37957 w 606933"/>
              <a:gd name="connsiteY42" fmla="*/ 61039 h 538485"/>
              <a:gd name="connsiteX43" fmla="*/ 452367 w 606933"/>
              <a:gd name="connsiteY43" fmla="*/ 14654 h 538485"/>
              <a:gd name="connsiteX44" fmla="*/ 435668 w 606933"/>
              <a:gd name="connsiteY44" fmla="*/ 31330 h 538485"/>
              <a:gd name="connsiteX45" fmla="*/ 435668 w 606933"/>
              <a:gd name="connsiteY45" fmla="*/ 77567 h 538485"/>
              <a:gd name="connsiteX46" fmla="*/ 452367 w 606933"/>
              <a:gd name="connsiteY46" fmla="*/ 94243 h 538485"/>
              <a:gd name="connsiteX47" fmla="*/ 462867 w 606933"/>
              <a:gd name="connsiteY47" fmla="*/ 94243 h 538485"/>
              <a:gd name="connsiteX48" fmla="*/ 479565 w 606933"/>
              <a:gd name="connsiteY48" fmla="*/ 77567 h 538485"/>
              <a:gd name="connsiteX49" fmla="*/ 479565 w 606933"/>
              <a:gd name="connsiteY49" fmla="*/ 31330 h 538485"/>
              <a:gd name="connsiteX50" fmla="*/ 462867 w 606933"/>
              <a:gd name="connsiteY50" fmla="*/ 14654 h 538485"/>
              <a:gd name="connsiteX51" fmla="*/ 133332 w 606933"/>
              <a:gd name="connsiteY51" fmla="*/ 14654 h 538485"/>
              <a:gd name="connsiteX52" fmla="*/ 116630 w 606933"/>
              <a:gd name="connsiteY52" fmla="*/ 31330 h 538485"/>
              <a:gd name="connsiteX53" fmla="*/ 116630 w 606933"/>
              <a:gd name="connsiteY53" fmla="*/ 77567 h 538485"/>
              <a:gd name="connsiteX54" fmla="*/ 133332 w 606933"/>
              <a:gd name="connsiteY54" fmla="*/ 94243 h 538485"/>
              <a:gd name="connsiteX55" fmla="*/ 143708 w 606933"/>
              <a:gd name="connsiteY55" fmla="*/ 94243 h 538485"/>
              <a:gd name="connsiteX56" fmla="*/ 160410 w 606933"/>
              <a:gd name="connsiteY56" fmla="*/ 77567 h 538485"/>
              <a:gd name="connsiteX57" fmla="*/ 160410 w 606933"/>
              <a:gd name="connsiteY57" fmla="*/ 31330 h 538485"/>
              <a:gd name="connsiteX58" fmla="*/ 143708 w 606933"/>
              <a:gd name="connsiteY58" fmla="*/ 14654 h 538485"/>
              <a:gd name="connsiteX59" fmla="*/ 452367 w 606933"/>
              <a:gd name="connsiteY59" fmla="*/ 0 h 538485"/>
              <a:gd name="connsiteX60" fmla="*/ 462867 w 606933"/>
              <a:gd name="connsiteY60" fmla="*/ 0 h 538485"/>
              <a:gd name="connsiteX61" fmla="*/ 494240 w 606933"/>
              <a:gd name="connsiteY61" fmla="*/ 31330 h 538485"/>
              <a:gd name="connsiteX62" fmla="*/ 494240 w 606933"/>
              <a:gd name="connsiteY62" fmla="*/ 77567 h 538485"/>
              <a:gd name="connsiteX63" fmla="*/ 462867 w 606933"/>
              <a:gd name="connsiteY63" fmla="*/ 109024 h 538485"/>
              <a:gd name="connsiteX64" fmla="*/ 452367 w 606933"/>
              <a:gd name="connsiteY64" fmla="*/ 109024 h 538485"/>
              <a:gd name="connsiteX65" fmla="*/ 420993 w 606933"/>
              <a:gd name="connsiteY65" fmla="*/ 77567 h 538485"/>
              <a:gd name="connsiteX66" fmla="*/ 420993 w 606933"/>
              <a:gd name="connsiteY66" fmla="*/ 31330 h 538485"/>
              <a:gd name="connsiteX67" fmla="*/ 452367 w 606933"/>
              <a:gd name="connsiteY67" fmla="*/ 0 h 538485"/>
              <a:gd name="connsiteX68" fmla="*/ 133332 w 606933"/>
              <a:gd name="connsiteY68" fmla="*/ 0 h 538485"/>
              <a:gd name="connsiteX69" fmla="*/ 143708 w 606933"/>
              <a:gd name="connsiteY69" fmla="*/ 0 h 538485"/>
              <a:gd name="connsiteX70" fmla="*/ 175214 w 606933"/>
              <a:gd name="connsiteY70" fmla="*/ 31330 h 538485"/>
              <a:gd name="connsiteX71" fmla="*/ 175214 w 606933"/>
              <a:gd name="connsiteY71" fmla="*/ 77567 h 538485"/>
              <a:gd name="connsiteX72" fmla="*/ 143708 w 606933"/>
              <a:gd name="connsiteY72" fmla="*/ 109024 h 538485"/>
              <a:gd name="connsiteX73" fmla="*/ 133332 w 606933"/>
              <a:gd name="connsiteY73" fmla="*/ 109024 h 538485"/>
              <a:gd name="connsiteX74" fmla="*/ 101826 w 606933"/>
              <a:gd name="connsiteY74" fmla="*/ 77567 h 538485"/>
              <a:gd name="connsiteX75" fmla="*/ 101826 w 606933"/>
              <a:gd name="connsiteY75" fmla="*/ 31330 h 538485"/>
              <a:gd name="connsiteX76" fmla="*/ 133332 w 606933"/>
              <a:gd name="connsiteY76" fmla="*/ 0 h 5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933" h="538485">
                <a:moveTo>
                  <a:pt x="525120" y="61039"/>
                </a:moveTo>
                <a:lnTo>
                  <a:pt x="553465" y="61039"/>
                </a:lnTo>
                <a:cubicBezTo>
                  <a:pt x="562830" y="61039"/>
                  <a:pt x="571687" y="64702"/>
                  <a:pt x="578394" y="71397"/>
                </a:cubicBezTo>
                <a:cubicBezTo>
                  <a:pt x="585354" y="78470"/>
                  <a:pt x="589150" y="87817"/>
                  <a:pt x="589150" y="97922"/>
                </a:cubicBezTo>
                <a:lnTo>
                  <a:pt x="588644" y="178256"/>
                </a:lnTo>
                <a:cubicBezTo>
                  <a:pt x="588644" y="198466"/>
                  <a:pt x="571940" y="215013"/>
                  <a:pt x="551694" y="215013"/>
                </a:cubicBezTo>
                <a:lnTo>
                  <a:pt x="75646" y="215013"/>
                </a:lnTo>
                <a:cubicBezTo>
                  <a:pt x="71597" y="215013"/>
                  <a:pt x="68307" y="211729"/>
                  <a:pt x="68307" y="207687"/>
                </a:cubicBezTo>
                <a:cubicBezTo>
                  <a:pt x="68307" y="203519"/>
                  <a:pt x="71597" y="200235"/>
                  <a:pt x="75646" y="200235"/>
                </a:cubicBezTo>
                <a:lnTo>
                  <a:pt x="551694" y="200235"/>
                </a:lnTo>
                <a:cubicBezTo>
                  <a:pt x="563842" y="200235"/>
                  <a:pt x="573839" y="190382"/>
                  <a:pt x="573965" y="178130"/>
                </a:cubicBezTo>
                <a:lnTo>
                  <a:pt x="574345" y="97796"/>
                </a:lnTo>
                <a:cubicBezTo>
                  <a:pt x="574345" y="91733"/>
                  <a:pt x="572067" y="86049"/>
                  <a:pt x="567891" y="81880"/>
                </a:cubicBezTo>
                <a:cubicBezTo>
                  <a:pt x="563968" y="77838"/>
                  <a:pt x="558907" y="75691"/>
                  <a:pt x="553465" y="75691"/>
                </a:cubicBezTo>
                <a:lnTo>
                  <a:pt x="525120" y="75691"/>
                </a:lnTo>
                <a:cubicBezTo>
                  <a:pt x="521071" y="75691"/>
                  <a:pt x="517781" y="72407"/>
                  <a:pt x="517781" y="68365"/>
                </a:cubicBezTo>
                <a:cubicBezTo>
                  <a:pt x="517781" y="64323"/>
                  <a:pt x="521071" y="61039"/>
                  <a:pt x="525120" y="61039"/>
                </a:cubicBezTo>
                <a:close/>
                <a:moveTo>
                  <a:pt x="213234" y="61039"/>
                </a:moveTo>
                <a:lnTo>
                  <a:pt x="384299" y="61039"/>
                </a:lnTo>
                <a:cubicBezTo>
                  <a:pt x="388348" y="61039"/>
                  <a:pt x="391638" y="64313"/>
                  <a:pt x="391638" y="68342"/>
                </a:cubicBezTo>
                <a:cubicBezTo>
                  <a:pt x="391638" y="72372"/>
                  <a:pt x="388348" y="75646"/>
                  <a:pt x="384299" y="75646"/>
                </a:cubicBezTo>
                <a:lnTo>
                  <a:pt x="213234" y="75646"/>
                </a:lnTo>
                <a:cubicBezTo>
                  <a:pt x="209059" y="75646"/>
                  <a:pt x="205769" y="72372"/>
                  <a:pt x="205769" y="68342"/>
                </a:cubicBezTo>
                <a:cubicBezTo>
                  <a:pt x="205769" y="64313"/>
                  <a:pt x="209059" y="61039"/>
                  <a:pt x="213234" y="61039"/>
                </a:cubicBezTo>
                <a:close/>
                <a:moveTo>
                  <a:pt x="37957" y="61039"/>
                </a:moveTo>
                <a:lnTo>
                  <a:pt x="68576" y="61039"/>
                </a:lnTo>
                <a:cubicBezTo>
                  <a:pt x="72624" y="61039"/>
                  <a:pt x="75914" y="64323"/>
                  <a:pt x="75914" y="68365"/>
                </a:cubicBezTo>
                <a:cubicBezTo>
                  <a:pt x="75914" y="72407"/>
                  <a:pt x="72624" y="75691"/>
                  <a:pt x="68576" y="75691"/>
                </a:cubicBezTo>
                <a:lnTo>
                  <a:pt x="37957" y="75691"/>
                </a:lnTo>
                <a:cubicBezTo>
                  <a:pt x="25178" y="75691"/>
                  <a:pt x="14803" y="87564"/>
                  <a:pt x="14803" y="101963"/>
                </a:cubicBezTo>
                <a:lnTo>
                  <a:pt x="14803" y="497561"/>
                </a:lnTo>
                <a:cubicBezTo>
                  <a:pt x="14803" y="511960"/>
                  <a:pt x="26570" y="523707"/>
                  <a:pt x="41120" y="523707"/>
                </a:cubicBezTo>
                <a:lnTo>
                  <a:pt x="565813" y="523707"/>
                </a:lnTo>
                <a:cubicBezTo>
                  <a:pt x="580363" y="523707"/>
                  <a:pt x="592130" y="511960"/>
                  <a:pt x="592130" y="497561"/>
                </a:cubicBezTo>
                <a:lnTo>
                  <a:pt x="592130" y="339423"/>
                </a:lnTo>
                <a:cubicBezTo>
                  <a:pt x="592130" y="335381"/>
                  <a:pt x="595419" y="332097"/>
                  <a:pt x="599595" y="332097"/>
                </a:cubicBezTo>
                <a:cubicBezTo>
                  <a:pt x="603643" y="332097"/>
                  <a:pt x="606933" y="335381"/>
                  <a:pt x="606933" y="339423"/>
                </a:cubicBezTo>
                <a:lnTo>
                  <a:pt x="606933" y="497561"/>
                </a:lnTo>
                <a:cubicBezTo>
                  <a:pt x="606933" y="520170"/>
                  <a:pt x="588461" y="538485"/>
                  <a:pt x="565813" y="538485"/>
                </a:cubicBezTo>
                <a:lnTo>
                  <a:pt x="41120" y="538485"/>
                </a:lnTo>
                <a:cubicBezTo>
                  <a:pt x="18472" y="538485"/>
                  <a:pt x="0" y="520170"/>
                  <a:pt x="0" y="497561"/>
                </a:cubicBezTo>
                <a:lnTo>
                  <a:pt x="0" y="101963"/>
                </a:lnTo>
                <a:cubicBezTo>
                  <a:pt x="0" y="79354"/>
                  <a:pt x="17081" y="61039"/>
                  <a:pt x="37957" y="61039"/>
                </a:cubicBezTo>
                <a:close/>
                <a:moveTo>
                  <a:pt x="452367" y="14654"/>
                </a:moveTo>
                <a:cubicBezTo>
                  <a:pt x="443258" y="14654"/>
                  <a:pt x="435668" y="22234"/>
                  <a:pt x="435668" y="31330"/>
                </a:cubicBezTo>
                <a:lnTo>
                  <a:pt x="435668" y="77567"/>
                </a:lnTo>
                <a:cubicBezTo>
                  <a:pt x="435668" y="86790"/>
                  <a:pt x="443258" y="94243"/>
                  <a:pt x="452367" y="94243"/>
                </a:cubicBezTo>
                <a:lnTo>
                  <a:pt x="462867" y="94243"/>
                </a:lnTo>
                <a:cubicBezTo>
                  <a:pt x="471975" y="94243"/>
                  <a:pt x="479565" y="86790"/>
                  <a:pt x="479565" y="77567"/>
                </a:cubicBezTo>
                <a:lnTo>
                  <a:pt x="479565" y="31330"/>
                </a:lnTo>
                <a:cubicBezTo>
                  <a:pt x="479565" y="22234"/>
                  <a:pt x="471975" y="14654"/>
                  <a:pt x="462867" y="14654"/>
                </a:cubicBezTo>
                <a:close/>
                <a:moveTo>
                  <a:pt x="133332" y="14654"/>
                </a:moveTo>
                <a:cubicBezTo>
                  <a:pt x="124095" y="14654"/>
                  <a:pt x="116630" y="22234"/>
                  <a:pt x="116630" y="31330"/>
                </a:cubicBezTo>
                <a:lnTo>
                  <a:pt x="116630" y="77567"/>
                </a:lnTo>
                <a:cubicBezTo>
                  <a:pt x="116630" y="86790"/>
                  <a:pt x="124095" y="94243"/>
                  <a:pt x="133332" y="94243"/>
                </a:cubicBezTo>
                <a:lnTo>
                  <a:pt x="143708" y="94243"/>
                </a:lnTo>
                <a:cubicBezTo>
                  <a:pt x="152945" y="94243"/>
                  <a:pt x="160410" y="86790"/>
                  <a:pt x="160410" y="77567"/>
                </a:cubicBezTo>
                <a:lnTo>
                  <a:pt x="160410" y="31330"/>
                </a:lnTo>
                <a:cubicBezTo>
                  <a:pt x="160410" y="22234"/>
                  <a:pt x="152945" y="14654"/>
                  <a:pt x="143708" y="14654"/>
                </a:cubicBezTo>
                <a:close/>
                <a:moveTo>
                  <a:pt x="452367" y="0"/>
                </a:moveTo>
                <a:lnTo>
                  <a:pt x="462867" y="0"/>
                </a:lnTo>
                <a:cubicBezTo>
                  <a:pt x="480198" y="0"/>
                  <a:pt x="494240" y="14023"/>
                  <a:pt x="494240" y="31330"/>
                </a:cubicBezTo>
                <a:lnTo>
                  <a:pt x="494240" y="77567"/>
                </a:lnTo>
                <a:cubicBezTo>
                  <a:pt x="494240" y="94875"/>
                  <a:pt x="480198" y="109024"/>
                  <a:pt x="462867" y="109024"/>
                </a:cubicBezTo>
                <a:lnTo>
                  <a:pt x="452367" y="109024"/>
                </a:lnTo>
                <a:cubicBezTo>
                  <a:pt x="435035" y="109024"/>
                  <a:pt x="420993" y="94875"/>
                  <a:pt x="420993" y="77567"/>
                </a:cubicBezTo>
                <a:lnTo>
                  <a:pt x="420993" y="31330"/>
                </a:lnTo>
                <a:cubicBezTo>
                  <a:pt x="420993" y="14023"/>
                  <a:pt x="435035" y="0"/>
                  <a:pt x="452367" y="0"/>
                </a:cubicBezTo>
                <a:close/>
                <a:moveTo>
                  <a:pt x="133332" y="0"/>
                </a:moveTo>
                <a:lnTo>
                  <a:pt x="143708" y="0"/>
                </a:lnTo>
                <a:cubicBezTo>
                  <a:pt x="161043" y="0"/>
                  <a:pt x="175214" y="14023"/>
                  <a:pt x="175214" y="31330"/>
                </a:cubicBezTo>
                <a:lnTo>
                  <a:pt x="175214" y="77567"/>
                </a:lnTo>
                <a:cubicBezTo>
                  <a:pt x="175214" y="94875"/>
                  <a:pt x="161043" y="109024"/>
                  <a:pt x="143708" y="109024"/>
                </a:cubicBezTo>
                <a:lnTo>
                  <a:pt x="133332" y="109024"/>
                </a:lnTo>
                <a:cubicBezTo>
                  <a:pt x="115998" y="109024"/>
                  <a:pt x="101826" y="94875"/>
                  <a:pt x="101826" y="77567"/>
                </a:cubicBezTo>
                <a:lnTo>
                  <a:pt x="101826" y="31330"/>
                </a:lnTo>
                <a:cubicBezTo>
                  <a:pt x="101826" y="14023"/>
                  <a:pt x="115998" y="0"/>
                  <a:pt x="133332" y="0"/>
                </a:cubicBezTo>
                <a:close/>
              </a:path>
            </a:pathLst>
          </a:custGeom>
          <a:solidFill>
            <a:schemeClr val="bg1"/>
          </a:solidFill>
          <a:ln>
            <a:noFill/>
          </a:ln>
        </p:spPr>
      </p:sp>
      <p:sp>
        <p:nvSpPr>
          <p:cNvPr id="101" name="hand_22530"/>
          <p:cNvSpPr>
            <a:spLocks noChangeAspect="1"/>
          </p:cNvSpPr>
          <p:nvPr/>
        </p:nvSpPr>
        <p:spPr bwMode="auto">
          <a:xfrm rot="5400000" flipV="1">
            <a:off x="3656974" y="2800211"/>
            <a:ext cx="245488" cy="400897"/>
          </a:xfrm>
          <a:custGeom>
            <a:avLst/>
            <a:gdLst>
              <a:gd name="connsiteX0" fmla="*/ 89687 w 370715"/>
              <a:gd name="connsiteY0" fmla="*/ 2243 h 605399"/>
              <a:gd name="connsiteX1" fmla="*/ 125778 w 370715"/>
              <a:gd name="connsiteY1" fmla="*/ 34575 h 605399"/>
              <a:gd name="connsiteX2" fmla="*/ 125997 w 370715"/>
              <a:gd name="connsiteY2" fmla="*/ 34793 h 605399"/>
              <a:gd name="connsiteX3" fmla="*/ 136934 w 370715"/>
              <a:gd name="connsiteY3" fmla="*/ 132443 h 605399"/>
              <a:gd name="connsiteX4" fmla="*/ 136934 w 370715"/>
              <a:gd name="connsiteY4" fmla="*/ 132880 h 605399"/>
              <a:gd name="connsiteX5" fmla="*/ 146340 w 370715"/>
              <a:gd name="connsiteY5" fmla="*/ 230529 h 605399"/>
              <a:gd name="connsiteX6" fmla="*/ 146558 w 370715"/>
              <a:gd name="connsiteY6" fmla="*/ 232059 h 605399"/>
              <a:gd name="connsiteX7" fmla="*/ 147871 w 370715"/>
              <a:gd name="connsiteY7" fmla="*/ 231185 h 605399"/>
              <a:gd name="connsiteX8" fmla="*/ 181338 w 370715"/>
              <a:gd name="connsiteY8" fmla="*/ 221573 h 605399"/>
              <a:gd name="connsiteX9" fmla="*/ 192493 w 370715"/>
              <a:gd name="connsiteY9" fmla="*/ 222883 h 605399"/>
              <a:gd name="connsiteX10" fmla="*/ 224648 w 370715"/>
              <a:gd name="connsiteY10" fmla="*/ 250627 h 605399"/>
              <a:gd name="connsiteX11" fmla="*/ 225085 w 370715"/>
              <a:gd name="connsiteY11" fmla="*/ 251501 h 605399"/>
              <a:gd name="connsiteX12" fmla="*/ 226179 w 370715"/>
              <a:gd name="connsiteY12" fmla="*/ 251064 h 605399"/>
              <a:gd name="connsiteX13" fmla="*/ 252427 w 370715"/>
              <a:gd name="connsiteY13" fmla="*/ 245384 h 605399"/>
              <a:gd name="connsiteX14" fmla="*/ 269051 w 370715"/>
              <a:gd name="connsiteY14" fmla="*/ 248443 h 605399"/>
              <a:gd name="connsiteX15" fmla="*/ 299237 w 370715"/>
              <a:gd name="connsiteY15" fmla="*/ 281429 h 605399"/>
              <a:gd name="connsiteX16" fmla="*/ 299674 w 370715"/>
              <a:gd name="connsiteY16" fmla="*/ 282085 h 605399"/>
              <a:gd name="connsiteX17" fmla="*/ 300112 w 370715"/>
              <a:gd name="connsiteY17" fmla="*/ 282303 h 605399"/>
              <a:gd name="connsiteX18" fmla="*/ 352171 w 370715"/>
              <a:gd name="connsiteY18" fmla="*/ 309173 h 605399"/>
              <a:gd name="connsiteX19" fmla="*/ 365952 w 370715"/>
              <a:gd name="connsiteY19" fmla="*/ 358107 h 605399"/>
              <a:gd name="connsiteX20" fmla="*/ 335547 w 370715"/>
              <a:gd name="connsiteY20" fmla="*/ 567169 h 605399"/>
              <a:gd name="connsiteX21" fmla="*/ 325048 w 370715"/>
              <a:gd name="connsiteY21" fmla="*/ 602559 h 605399"/>
              <a:gd name="connsiteX22" fmla="*/ 314548 w 370715"/>
              <a:gd name="connsiteY22" fmla="*/ 599501 h 605399"/>
              <a:gd name="connsiteX23" fmla="*/ 325485 w 370715"/>
              <a:gd name="connsiteY23" fmla="*/ 563019 h 605399"/>
              <a:gd name="connsiteX24" fmla="*/ 355015 w 370715"/>
              <a:gd name="connsiteY24" fmla="*/ 358544 h 605399"/>
              <a:gd name="connsiteX25" fmla="*/ 355015 w 370715"/>
              <a:gd name="connsiteY25" fmla="*/ 358326 h 605399"/>
              <a:gd name="connsiteX26" fmla="*/ 355015 w 370715"/>
              <a:gd name="connsiteY26" fmla="*/ 357452 h 605399"/>
              <a:gd name="connsiteX27" fmla="*/ 343859 w 370715"/>
              <a:gd name="connsiteY27" fmla="*/ 316164 h 605399"/>
              <a:gd name="connsiteX28" fmla="*/ 295081 w 370715"/>
              <a:gd name="connsiteY28" fmla="*/ 292571 h 605399"/>
              <a:gd name="connsiteX29" fmla="*/ 291581 w 370715"/>
              <a:gd name="connsiteY29" fmla="*/ 292134 h 605399"/>
              <a:gd name="connsiteX30" fmla="*/ 290487 w 370715"/>
              <a:gd name="connsiteY30" fmla="*/ 288857 h 605399"/>
              <a:gd name="connsiteX31" fmla="*/ 265333 w 370715"/>
              <a:gd name="connsiteY31" fmla="*/ 258492 h 605399"/>
              <a:gd name="connsiteX32" fmla="*/ 252427 w 370715"/>
              <a:gd name="connsiteY32" fmla="*/ 256307 h 605399"/>
              <a:gd name="connsiteX33" fmla="*/ 225304 w 370715"/>
              <a:gd name="connsiteY33" fmla="*/ 263516 h 605399"/>
              <a:gd name="connsiteX34" fmla="*/ 220054 w 370715"/>
              <a:gd name="connsiteY34" fmla="*/ 266356 h 605399"/>
              <a:gd name="connsiteX35" fmla="*/ 217648 w 370715"/>
              <a:gd name="connsiteY35" fmla="*/ 260895 h 605399"/>
              <a:gd name="connsiteX36" fmla="*/ 189868 w 370715"/>
              <a:gd name="connsiteY36" fmla="*/ 233369 h 605399"/>
              <a:gd name="connsiteX37" fmla="*/ 181338 w 370715"/>
              <a:gd name="connsiteY37" fmla="*/ 232277 h 605399"/>
              <a:gd name="connsiteX38" fmla="*/ 146996 w 370715"/>
              <a:gd name="connsiteY38" fmla="*/ 244729 h 605399"/>
              <a:gd name="connsiteX39" fmla="*/ 144809 w 370715"/>
              <a:gd name="connsiteY39" fmla="*/ 246477 h 605399"/>
              <a:gd name="connsiteX40" fmla="*/ 142184 w 370715"/>
              <a:gd name="connsiteY40" fmla="*/ 245821 h 605399"/>
              <a:gd name="connsiteX41" fmla="*/ 125997 w 370715"/>
              <a:gd name="connsiteY41" fmla="*/ 133317 h 605399"/>
              <a:gd name="connsiteX42" fmla="*/ 117248 w 370715"/>
              <a:gd name="connsiteY42" fmla="*/ 43094 h 605399"/>
              <a:gd name="connsiteX43" fmla="*/ 117029 w 370715"/>
              <a:gd name="connsiteY43" fmla="*/ 42439 h 605399"/>
              <a:gd name="connsiteX44" fmla="*/ 116373 w 370715"/>
              <a:gd name="connsiteY44" fmla="*/ 42221 h 605399"/>
              <a:gd name="connsiteX45" fmla="*/ 115716 w 370715"/>
              <a:gd name="connsiteY45" fmla="*/ 38725 h 605399"/>
              <a:gd name="connsiteX46" fmla="*/ 89468 w 370715"/>
              <a:gd name="connsiteY46" fmla="*/ 13166 h 605399"/>
              <a:gd name="connsiteX47" fmla="*/ 89031 w 370715"/>
              <a:gd name="connsiteY47" fmla="*/ 13166 h 605399"/>
              <a:gd name="connsiteX48" fmla="*/ 71313 w 370715"/>
              <a:gd name="connsiteY48" fmla="*/ 52707 h 605399"/>
              <a:gd name="connsiteX49" fmla="*/ 66063 w 370715"/>
              <a:gd name="connsiteY49" fmla="*/ 335606 h 605399"/>
              <a:gd name="connsiteX50" fmla="*/ 65844 w 370715"/>
              <a:gd name="connsiteY50" fmla="*/ 339539 h 605399"/>
              <a:gd name="connsiteX51" fmla="*/ 61907 w 370715"/>
              <a:gd name="connsiteY51" fmla="*/ 340412 h 605399"/>
              <a:gd name="connsiteX52" fmla="*/ 36534 w 370715"/>
              <a:gd name="connsiteY52" fmla="*/ 359418 h 605399"/>
              <a:gd name="connsiteX53" fmla="*/ 16847 w 370715"/>
              <a:gd name="connsiteY53" fmla="*/ 426047 h 605399"/>
              <a:gd name="connsiteX54" fmla="*/ 115716 w 370715"/>
              <a:gd name="connsiteY54" fmla="*/ 593165 h 605399"/>
              <a:gd name="connsiteX55" fmla="*/ 115935 w 370715"/>
              <a:gd name="connsiteY55" fmla="*/ 593821 h 605399"/>
              <a:gd name="connsiteX56" fmla="*/ 106748 w 370715"/>
              <a:gd name="connsiteY56" fmla="*/ 599282 h 605399"/>
              <a:gd name="connsiteX57" fmla="*/ 106530 w 370715"/>
              <a:gd name="connsiteY57" fmla="*/ 599064 h 605399"/>
              <a:gd name="connsiteX58" fmla="*/ 7442 w 370715"/>
              <a:gd name="connsiteY58" fmla="*/ 431508 h 605399"/>
              <a:gd name="connsiteX59" fmla="*/ 28440 w 370715"/>
              <a:gd name="connsiteY59" fmla="*/ 352209 h 605399"/>
              <a:gd name="connsiteX60" fmla="*/ 54689 w 370715"/>
              <a:gd name="connsiteY60" fmla="*/ 331674 h 605399"/>
              <a:gd name="connsiteX61" fmla="*/ 55345 w 370715"/>
              <a:gd name="connsiteY61" fmla="*/ 331237 h 605399"/>
              <a:gd name="connsiteX62" fmla="*/ 55345 w 370715"/>
              <a:gd name="connsiteY62" fmla="*/ 330582 h 605399"/>
              <a:gd name="connsiteX63" fmla="*/ 60376 w 370715"/>
              <a:gd name="connsiteY63" fmla="*/ 52270 h 605399"/>
              <a:gd name="connsiteX64" fmla="*/ 88374 w 370715"/>
              <a:gd name="connsiteY64" fmla="*/ 2462 h 605399"/>
              <a:gd name="connsiteX65" fmla="*/ 89687 w 370715"/>
              <a:gd name="connsiteY65" fmla="*/ 2243 h 605399"/>
              <a:gd name="connsiteX66" fmla="*/ 88401 w 370715"/>
              <a:gd name="connsiteY66" fmla="*/ 1218 h 605399"/>
              <a:gd name="connsiteX67" fmla="*/ 59307 w 370715"/>
              <a:gd name="connsiteY67" fmla="*/ 52111 h 605399"/>
              <a:gd name="connsiteX68" fmla="*/ 54276 w 370715"/>
              <a:gd name="connsiteY68" fmla="*/ 330600 h 605399"/>
              <a:gd name="connsiteX69" fmla="*/ 27588 w 370715"/>
              <a:gd name="connsiteY69" fmla="*/ 351568 h 605399"/>
              <a:gd name="connsiteX70" fmla="*/ 6589 w 370715"/>
              <a:gd name="connsiteY70" fmla="*/ 431948 h 605399"/>
              <a:gd name="connsiteX71" fmla="*/ 105682 w 370715"/>
              <a:gd name="connsiteY71" fmla="*/ 599697 h 605399"/>
              <a:gd name="connsiteX72" fmla="*/ 106338 w 370715"/>
              <a:gd name="connsiteY72" fmla="*/ 600789 h 605399"/>
              <a:gd name="connsiteX73" fmla="*/ 117494 w 370715"/>
              <a:gd name="connsiteY73" fmla="*/ 594236 h 605399"/>
              <a:gd name="connsiteX74" fmla="*/ 116619 w 370715"/>
              <a:gd name="connsiteY74" fmla="*/ 592707 h 605399"/>
              <a:gd name="connsiteX75" fmla="*/ 17964 w 370715"/>
              <a:gd name="connsiteY75" fmla="*/ 425395 h 605399"/>
              <a:gd name="connsiteX76" fmla="*/ 37432 w 370715"/>
              <a:gd name="connsiteY76" fmla="*/ 360087 h 605399"/>
              <a:gd name="connsiteX77" fmla="*/ 62369 w 370715"/>
              <a:gd name="connsiteY77" fmla="*/ 341521 h 605399"/>
              <a:gd name="connsiteX78" fmla="*/ 66963 w 370715"/>
              <a:gd name="connsiteY78" fmla="*/ 340429 h 605399"/>
              <a:gd name="connsiteX79" fmla="*/ 67182 w 370715"/>
              <a:gd name="connsiteY79" fmla="*/ 335624 h 605399"/>
              <a:gd name="connsiteX80" fmla="*/ 72432 w 370715"/>
              <a:gd name="connsiteY80" fmla="*/ 52766 h 605399"/>
              <a:gd name="connsiteX81" fmla="*/ 89276 w 370715"/>
              <a:gd name="connsiteY81" fmla="*/ 14323 h 605399"/>
              <a:gd name="connsiteX82" fmla="*/ 89494 w 370715"/>
              <a:gd name="connsiteY82" fmla="*/ 14323 h 605399"/>
              <a:gd name="connsiteX83" fmla="*/ 114432 w 370715"/>
              <a:gd name="connsiteY83" fmla="*/ 39005 h 605399"/>
              <a:gd name="connsiteX84" fmla="*/ 115525 w 370715"/>
              <a:gd name="connsiteY84" fmla="*/ 43374 h 605399"/>
              <a:gd name="connsiteX85" fmla="*/ 116182 w 370715"/>
              <a:gd name="connsiteY85" fmla="*/ 43374 h 605399"/>
              <a:gd name="connsiteX86" fmla="*/ 124932 w 370715"/>
              <a:gd name="connsiteY86" fmla="*/ 133582 h 605399"/>
              <a:gd name="connsiteX87" fmla="*/ 141775 w 370715"/>
              <a:gd name="connsiteY87" fmla="*/ 246944 h 605399"/>
              <a:gd name="connsiteX88" fmla="*/ 145056 w 370715"/>
              <a:gd name="connsiteY88" fmla="*/ 247818 h 605399"/>
              <a:gd name="connsiteX89" fmla="*/ 147681 w 370715"/>
              <a:gd name="connsiteY89" fmla="*/ 245852 h 605399"/>
              <a:gd name="connsiteX90" fmla="*/ 181369 w 370715"/>
              <a:gd name="connsiteY90" fmla="*/ 233620 h 605399"/>
              <a:gd name="connsiteX91" fmla="*/ 189681 w 370715"/>
              <a:gd name="connsiteY91" fmla="*/ 234494 h 605399"/>
              <a:gd name="connsiteX92" fmla="*/ 216806 w 370715"/>
              <a:gd name="connsiteY92" fmla="*/ 261360 h 605399"/>
              <a:gd name="connsiteX93" fmla="*/ 219650 w 370715"/>
              <a:gd name="connsiteY93" fmla="*/ 268131 h 605399"/>
              <a:gd name="connsiteX94" fmla="*/ 225993 w 370715"/>
              <a:gd name="connsiteY94" fmla="*/ 264418 h 605399"/>
              <a:gd name="connsiteX95" fmla="*/ 252462 w 370715"/>
              <a:gd name="connsiteY95" fmla="*/ 257428 h 605399"/>
              <a:gd name="connsiteX96" fmla="*/ 264931 w 370715"/>
              <a:gd name="connsiteY96" fmla="*/ 259612 h 605399"/>
              <a:gd name="connsiteX97" fmla="*/ 289430 w 370715"/>
              <a:gd name="connsiteY97" fmla="*/ 289318 h 605399"/>
              <a:gd name="connsiteX98" fmla="*/ 290743 w 370715"/>
              <a:gd name="connsiteY98" fmla="*/ 293250 h 605399"/>
              <a:gd name="connsiteX99" fmla="*/ 295118 w 370715"/>
              <a:gd name="connsiteY99" fmla="*/ 293686 h 605399"/>
              <a:gd name="connsiteX100" fmla="*/ 343024 w 370715"/>
              <a:gd name="connsiteY100" fmla="*/ 316839 h 605399"/>
              <a:gd name="connsiteX101" fmla="*/ 353961 w 370715"/>
              <a:gd name="connsiteY101" fmla="*/ 357247 h 605399"/>
              <a:gd name="connsiteX102" fmla="*/ 353961 w 370715"/>
              <a:gd name="connsiteY102" fmla="*/ 358121 h 605399"/>
              <a:gd name="connsiteX103" fmla="*/ 353961 w 370715"/>
              <a:gd name="connsiteY103" fmla="*/ 358776 h 605399"/>
              <a:gd name="connsiteX104" fmla="*/ 324430 w 370715"/>
              <a:gd name="connsiteY104" fmla="*/ 562565 h 605399"/>
              <a:gd name="connsiteX105" fmla="*/ 313274 w 370715"/>
              <a:gd name="connsiteY105" fmla="*/ 600134 h 605399"/>
              <a:gd name="connsiteX106" fmla="*/ 325961 w 370715"/>
              <a:gd name="connsiteY106" fmla="*/ 603847 h 605399"/>
              <a:gd name="connsiteX107" fmla="*/ 336680 w 370715"/>
              <a:gd name="connsiteY107" fmla="*/ 567370 h 605399"/>
              <a:gd name="connsiteX108" fmla="*/ 367086 w 370715"/>
              <a:gd name="connsiteY108" fmla="*/ 357903 h 605399"/>
              <a:gd name="connsiteX109" fmla="*/ 353086 w 370715"/>
              <a:gd name="connsiteY109" fmla="*/ 308539 h 605399"/>
              <a:gd name="connsiteX110" fmla="*/ 300368 w 370715"/>
              <a:gd name="connsiteY110" fmla="*/ 281236 h 605399"/>
              <a:gd name="connsiteX111" fmla="*/ 269524 w 370715"/>
              <a:gd name="connsiteY111" fmla="*/ 247381 h 605399"/>
              <a:gd name="connsiteX112" fmla="*/ 252243 w 370715"/>
              <a:gd name="connsiteY112" fmla="*/ 244323 h 605399"/>
              <a:gd name="connsiteX113" fmla="*/ 225775 w 370715"/>
              <a:gd name="connsiteY113" fmla="*/ 250002 h 605399"/>
              <a:gd name="connsiteX114" fmla="*/ 192744 w 370715"/>
              <a:gd name="connsiteY114" fmla="*/ 221825 h 605399"/>
              <a:gd name="connsiteX115" fmla="*/ 181369 w 370715"/>
              <a:gd name="connsiteY115" fmla="*/ 220515 h 605399"/>
              <a:gd name="connsiteX116" fmla="*/ 147463 w 370715"/>
              <a:gd name="connsiteY116" fmla="*/ 230344 h 605399"/>
              <a:gd name="connsiteX117" fmla="*/ 138056 w 370715"/>
              <a:gd name="connsiteY117" fmla="*/ 132927 h 605399"/>
              <a:gd name="connsiteX118" fmla="*/ 138056 w 370715"/>
              <a:gd name="connsiteY118" fmla="*/ 132490 h 605399"/>
              <a:gd name="connsiteX119" fmla="*/ 126900 w 370715"/>
              <a:gd name="connsiteY119" fmla="*/ 34418 h 605399"/>
              <a:gd name="connsiteX120" fmla="*/ 89713 w 370715"/>
              <a:gd name="connsiteY120" fmla="*/ 1218 h 605399"/>
              <a:gd name="connsiteX121" fmla="*/ 88401 w 370715"/>
              <a:gd name="connsiteY121" fmla="*/ 1218 h 605399"/>
              <a:gd name="connsiteX122" fmla="*/ 88374 w 370715"/>
              <a:gd name="connsiteY122" fmla="*/ 59 h 605399"/>
              <a:gd name="connsiteX123" fmla="*/ 127747 w 370715"/>
              <a:gd name="connsiteY123" fmla="*/ 33919 h 605399"/>
              <a:gd name="connsiteX124" fmla="*/ 139121 w 370715"/>
              <a:gd name="connsiteY124" fmla="*/ 132224 h 605399"/>
              <a:gd name="connsiteX125" fmla="*/ 139121 w 370715"/>
              <a:gd name="connsiteY125" fmla="*/ 132661 h 605399"/>
              <a:gd name="connsiteX126" fmla="*/ 148308 w 370715"/>
              <a:gd name="connsiteY126" fmla="*/ 228563 h 605399"/>
              <a:gd name="connsiteX127" fmla="*/ 181338 w 370715"/>
              <a:gd name="connsiteY127" fmla="*/ 219170 h 605399"/>
              <a:gd name="connsiteX128" fmla="*/ 192931 w 370715"/>
              <a:gd name="connsiteY128" fmla="*/ 220699 h 605399"/>
              <a:gd name="connsiteX129" fmla="*/ 226179 w 370715"/>
              <a:gd name="connsiteY129" fmla="*/ 248661 h 605399"/>
              <a:gd name="connsiteX130" fmla="*/ 252208 w 370715"/>
              <a:gd name="connsiteY130" fmla="*/ 243200 h 605399"/>
              <a:gd name="connsiteX131" fmla="*/ 269926 w 370715"/>
              <a:gd name="connsiteY131" fmla="*/ 246258 h 605399"/>
              <a:gd name="connsiteX132" fmla="*/ 301205 w 370715"/>
              <a:gd name="connsiteY132" fmla="*/ 280119 h 605399"/>
              <a:gd name="connsiteX133" fmla="*/ 353921 w 370715"/>
              <a:gd name="connsiteY133" fmla="*/ 307644 h 605399"/>
              <a:gd name="connsiteX134" fmla="*/ 368139 w 370715"/>
              <a:gd name="connsiteY134" fmla="*/ 358107 h 605399"/>
              <a:gd name="connsiteX135" fmla="*/ 337516 w 370715"/>
              <a:gd name="connsiteY135" fmla="*/ 567825 h 605399"/>
              <a:gd name="connsiteX136" fmla="*/ 326579 w 370715"/>
              <a:gd name="connsiteY136" fmla="*/ 605399 h 605399"/>
              <a:gd name="connsiteX137" fmla="*/ 311924 w 370715"/>
              <a:gd name="connsiteY137" fmla="*/ 601030 h 605399"/>
              <a:gd name="connsiteX138" fmla="*/ 323298 w 370715"/>
              <a:gd name="connsiteY138" fmla="*/ 562145 h 605399"/>
              <a:gd name="connsiteX139" fmla="*/ 352827 w 370715"/>
              <a:gd name="connsiteY139" fmla="*/ 358763 h 605399"/>
              <a:gd name="connsiteX140" fmla="*/ 352827 w 370715"/>
              <a:gd name="connsiteY140" fmla="*/ 358326 h 605399"/>
              <a:gd name="connsiteX141" fmla="*/ 352827 w 370715"/>
              <a:gd name="connsiteY141" fmla="*/ 357234 h 605399"/>
              <a:gd name="connsiteX142" fmla="*/ 342109 w 370715"/>
              <a:gd name="connsiteY142" fmla="*/ 317693 h 605399"/>
              <a:gd name="connsiteX143" fmla="*/ 294862 w 370715"/>
              <a:gd name="connsiteY143" fmla="*/ 294755 h 605399"/>
              <a:gd name="connsiteX144" fmla="*/ 290050 w 370715"/>
              <a:gd name="connsiteY144" fmla="*/ 294318 h 605399"/>
              <a:gd name="connsiteX145" fmla="*/ 288300 w 370715"/>
              <a:gd name="connsiteY145" fmla="*/ 289512 h 605399"/>
              <a:gd name="connsiteX146" fmla="*/ 264458 w 370715"/>
              <a:gd name="connsiteY146" fmla="*/ 260676 h 605399"/>
              <a:gd name="connsiteX147" fmla="*/ 252208 w 370715"/>
              <a:gd name="connsiteY147" fmla="*/ 258492 h 605399"/>
              <a:gd name="connsiteX148" fmla="*/ 226397 w 370715"/>
              <a:gd name="connsiteY148" fmla="*/ 265482 h 605399"/>
              <a:gd name="connsiteX149" fmla="*/ 219179 w 370715"/>
              <a:gd name="connsiteY149" fmla="*/ 269633 h 605399"/>
              <a:gd name="connsiteX150" fmla="*/ 215679 w 370715"/>
              <a:gd name="connsiteY150" fmla="*/ 261987 h 605399"/>
              <a:gd name="connsiteX151" fmla="*/ 189212 w 370715"/>
              <a:gd name="connsiteY151" fmla="*/ 235554 h 605399"/>
              <a:gd name="connsiteX152" fmla="*/ 181338 w 370715"/>
              <a:gd name="connsiteY152" fmla="*/ 234680 h 605399"/>
              <a:gd name="connsiteX153" fmla="*/ 148308 w 370715"/>
              <a:gd name="connsiteY153" fmla="*/ 246695 h 605399"/>
              <a:gd name="connsiteX154" fmla="*/ 145246 w 370715"/>
              <a:gd name="connsiteY154" fmla="*/ 249098 h 605399"/>
              <a:gd name="connsiteX155" fmla="*/ 141309 w 370715"/>
              <a:gd name="connsiteY155" fmla="*/ 247787 h 605399"/>
              <a:gd name="connsiteX156" fmla="*/ 123810 w 370715"/>
              <a:gd name="connsiteY156" fmla="*/ 133535 h 605399"/>
              <a:gd name="connsiteX157" fmla="*/ 115060 w 370715"/>
              <a:gd name="connsiteY157" fmla="*/ 44405 h 605399"/>
              <a:gd name="connsiteX158" fmla="*/ 114404 w 370715"/>
              <a:gd name="connsiteY158" fmla="*/ 44187 h 605399"/>
              <a:gd name="connsiteX159" fmla="*/ 113310 w 370715"/>
              <a:gd name="connsiteY159" fmla="*/ 39162 h 605399"/>
              <a:gd name="connsiteX160" fmla="*/ 89468 w 370715"/>
              <a:gd name="connsiteY160" fmla="*/ 15351 h 605399"/>
              <a:gd name="connsiteX161" fmla="*/ 89249 w 370715"/>
              <a:gd name="connsiteY161" fmla="*/ 15351 h 605399"/>
              <a:gd name="connsiteX162" fmla="*/ 73500 w 370715"/>
              <a:gd name="connsiteY162" fmla="*/ 52925 h 605399"/>
              <a:gd name="connsiteX163" fmla="*/ 68251 w 370715"/>
              <a:gd name="connsiteY163" fmla="*/ 335606 h 605399"/>
              <a:gd name="connsiteX164" fmla="*/ 68032 w 370715"/>
              <a:gd name="connsiteY164" fmla="*/ 341286 h 605399"/>
              <a:gd name="connsiteX165" fmla="*/ 62563 w 370715"/>
              <a:gd name="connsiteY165" fmla="*/ 342597 h 605399"/>
              <a:gd name="connsiteX166" fmla="*/ 38284 w 370715"/>
              <a:gd name="connsiteY166" fmla="*/ 360947 h 605399"/>
              <a:gd name="connsiteX167" fmla="*/ 18816 w 370715"/>
              <a:gd name="connsiteY167" fmla="*/ 424955 h 605399"/>
              <a:gd name="connsiteX168" fmla="*/ 117466 w 370715"/>
              <a:gd name="connsiteY168" fmla="*/ 592073 h 605399"/>
              <a:gd name="connsiteX169" fmla="*/ 118998 w 370715"/>
              <a:gd name="connsiteY169" fmla="*/ 594476 h 605399"/>
              <a:gd name="connsiteX170" fmla="*/ 105873 w 370715"/>
              <a:gd name="connsiteY170" fmla="*/ 602341 h 605399"/>
              <a:gd name="connsiteX171" fmla="*/ 104561 w 370715"/>
              <a:gd name="connsiteY171" fmla="*/ 600375 h 605399"/>
              <a:gd name="connsiteX172" fmla="*/ 5473 w 370715"/>
              <a:gd name="connsiteY172" fmla="*/ 432601 h 605399"/>
              <a:gd name="connsiteX173" fmla="*/ 26691 w 370715"/>
              <a:gd name="connsiteY173" fmla="*/ 350680 h 605399"/>
              <a:gd name="connsiteX174" fmla="*/ 53158 w 370715"/>
              <a:gd name="connsiteY174" fmla="*/ 329927 h 605399"/>
              <a:gd name="connsiteX175" fmla="*/ 58189 w 370715"/>
              <a:gd name="connsiteY175" fmla="*/ 52051 h 605399"/>
              <a:gd name="connsiteX176" fmla="*/ 88374 w 370715"/>
              <a:gd name="connsiteY176" fmla="*/ 59 h 60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370715" h="605399">
                <a:moveTo>
                  <a:pt x="89687" y="2243"/>
                </a:moveTo>
                <a:cubicBezTo>
                  <a:pt x="106092" y="2243"/>
                  <a:pt x="122060" y="21467"/>
                  <a:pt x="125778" y="34575"/>
                </a:cubicBezTo>
                <a:lnTo>
                  <a:pt x="125997" y="34793"/>
                </a:lnTo>
                <a:cubicBezTo>
                  <a:pt x="128841" y="39818"/>
                  <a:pt x="130809" y="59042"/>
                  <a:pt x="136934" y="132443"/>
                </a:cubicBezTo>
                <a:lnTo>
                  <a:pt x="136934" y="132880"/>
                </a:lnTo>
                <a:cubicBezTo>
                  <a:pt x="139559" y="166522"/>
                  <a:pt x="143496" y="212834"/>
                  <a:pt x="146340" y="230529"/>
                </a:cubicBezTo>
                <a:lnTo>
                  <a:pt x="146558" y="232059"/>
                </a:lnTo>
                <a:lnTo>
                  <a:pt x="147871" y="231185"/>
                </a:lnTo>
                <a:cubicBezTo>
                  <a:pt x="155745" y="226816"/>
                  <a:pt x="167995" y="221573"/>
                  <a:pt x="181338" y="221573"/>
                </a:cubicBezTo>
                <a:cubicBezTo>
                  <a:pt x="185056" y="221573"/>
                  <a:pt x="188993" y="222010"/>
                  <a:pt x="192493" y="222883"/>
                </a:cubicBezTo>
                <a:cubicBezTo>
                  <a:pt x="205836" y="226160"/>
                  <a:pt x="216554" y="235554"/>
                  <a:pt x="224648" y="250627"/>
                </a:cubicBezTo>
                <a:lnTo>
                  <a:pt x="225085" y="251501"/>
                </a:lnTo>
                <a:lnTo>
                  <a:pt x="226179" y="251064"/>
                </a:lnTo>
                <a:cubicBezTo>
                  <a:pt x="232303" y="248443"/>
                  <a:pt x="241709" y="245384"/>
                  <a:pt x="252427" y="245384"/>
                </a:cubicBezTo>
                <a:cubicBezTo>
                  <a:pt x="258333" y="245384"/>
                  <a:pt x="264020" y="246477"/>
                  <a:pt x="269051" y="248443"/>
                </a:cubicBezTo>
                <a:cubicBezTo>
                  <a:pt x="282613" y="253467"/>
                  <a:pt x="292675" y="264608"/>
                  <a:pt x="299237" y="281429"/>
                </a:cubicBezTo>
                <a:lnTo>
                  <a:pt x="299674" y="282085"/>
                </a:lnTo>
                <a:lnTo>
                  <a:pt x="300112" y="282303"/>
                </a:lnTo>
                <a:cubicBezTo>
                  <a:pt x="310392" y="283832"/>
                  <a:pt x="335766" y="289731"/>
                  <a:pt x="352171" y="309173"/>
                </a:cubicBezTo>
                <a:cubicBezTo>
                  <a:pt x="362889" y="322062"/>
                  <a:pt x="367483" y="338446"/>
                  <a:pt x="365952" y="358107"/>
                </a:cubicBezTo>
                <a:cubicBezTo>
                  <a:pt x="367483" y="370778"/>
                  <a:pt x="379295" y="483501"/>
                  <a:pt x="335547" y="567169"/>
                </a:cubicBezTo>
                <a:lnTo>
                  <a:pt x="325048" y="602559"/>
                </a:lnTo>
                <a:lnTo>
                  <a:pt x="314548" y="599501"/>
                </a:lnTo>
                <a:lnTo>
                  <a:pt x="325485" y="563019"/>
                </a:lnTo>
                <a:cubicBezTo>
                  <a:pt x="368795" y="480006"/>
                  <a:pt x="355671" y="363569"/>
                  <a:pt x="355015" y="358544"/>
                </a:cubicBezTo>
                <a:lnTo>
                  <a:pt x="355015" y="358326"/>
                </a:lnTo>
                <a:lnTo>
                  <a:pt x="355015" y="357452"/>
                </a:lnTo>
                <a:cubicBezTo>
                  <a:pt x="356546" y="340849"/>
                  <a:pt x="352827" y="326868"/>
                  <a:pt x="343859" y="316164"/>
                </a:cubicBezTo>
                <a:cubicBezTo>
                  <a:pt x="326798" y="295629"/>
                  <a:pt x="296393" y="292571"/>
                  <a:pt x="295081" y="292571"/>
                </a:cubicBezTo>
                <a:lnTo>
                  <a:pt x="291581" y="292134"/>
                </a:lnTo>
                <a:lnTo>
                  <a:pt x="290487" y="288857"/>
                </a:lnTo>
                <a:cubicBezTo>
                  <a:pt x="285019" y="272910"/>
                  <a:pt x="276488" y="262642"/>
                  <a:pt x="265333" y="258492"/>
                </a:cubicBezTo>
                <a:cubicBezTo>
                  <a:pt x="261395" y="256962"/>
                  <a:pt x="257021" y="256307"/>
                  <a:pt x="252427" y="256307"/>
                </a:cubicBezTo>
                <a:cubicBezTo>
                  <a:pt x="238647" y="256307"/>
                  <a:pt x="226835" y="262642"/>
                  <a:pt x="225304" y="263516"/>
                </a:cubicBezTo>
                <a:lnTo>
                  <a:pt x="220054" y="266356"/>
                </a:lnTo>
                <a:lnTo>
                  <a:pt x="217648" y="260895"/>
                </a:lnTo>
                <a:cubicBezTo>
                  <a:pt x="210867" y="245603"/>
                  <a:pt x="201461" y="236209"/>
                  <a:pt x="189868" y="233369"/>
                </a:cubicBezTo>
                <a:cubicBezTo>
                  <a:pt x="187243" y="232714"/>
                  <a:pt x="184181" y="232277"/>
                  <a:pt x="181338" y="232277"/>
                </a:cubicBezTo>
                <a:cubicBezTo>
                  <a:pt x="164057" y="232277"/>
                  <a:pt x="148746" y="243418"/>
                  <a:pt x="146996" y="244729"/>
                </a:cubicBezTo>
                <a:lnTo>
                  <a:pt x="144809" y="246477"/>
                </a:lnTo>
                <a:lnTo>
                  <a:pt x="142184" y="245821"/>
                </a:lnTo>
                <a:cubicBezTo>
                  <a:pt x="136278" y="244074"/>
                  <a:pt x="134965" y="240360"/>
                  <a:pt x="125997" y="133317"/>
                </a:cubicBezTo>
                <a:cubicBezTo>
                  <a:pt x="123154" y="98582"/>
                  <a:pt x="119654" y="55328"/>
                  <a:pt x="117248" y="43094"/>
                </a:cubicBezTo>
                <a:lnTo>
                  <a:pt x="117029" y="42439"/>
                </a:lnTo>
                <a:lnTo>
                  <a:pt x="116373" y="42221"/>
                </a:lnTo>
                <a:lnTo>
                  <a:pt x="115716" y="38725"/>
                </a:lnTo>
                <a:cubicBezTo>
                  <a:pt x="113529" y="29113"/>
                  <a:pt x="100405" y="13166"/>
                  <a:pt x="89468" y="13166"/>
                </a:cubicBezTo>
                <a:lnTo>
                  <a:pt x="89031" y="13166"/>
                </a:lnTo>
                <a:cubicBezTo>
                  <a:pt x="80062" y="13821"/>
                  <a:pt x="73500" y="28021"/>
                  <a:pt x="71313" y="52707"/>
                </a:cubicBezTo>
                <a:cubicBezTo>
                  <a:pt x="71313" y="221791"/>
                  <a:pt x="66063" y="334514"/>
                  <a:pt x="66063" y="335606"/>
                </a:cubicBezTo>
                <a:lnTo>
                  <a:pt x="65844" y="339539"/>
                </a:lnTo>
                <a:lnTo>
                  <a:pt x="61907" y="340412"/>
                </a:lnTo>
                <a:cubicBezTo>
                  <a:pt x="52283" y="343034"/>
                  <a:pt x="40471" y="355049"/>
                  <a:pt x="36534" y="359418"/>
                </a:cubicBezTo>
                <a:cubicBezTo>
                  <a:pt x="1317" y="398303"/>
                  <a:pt x="16191" y="424955"/>
                  <a:pt x="16847" y="426047"/>
                </a:cubicBezTo>
                <a:cubicBezTo>
                  <a:pt x="47252" y="479132"/>
                  <a:pt x="108717" y="581806"/>
                  <a:pt x="115716" y="593165"/>
                </a:cubicBezTo>
                <a:lnTo>
                  <a:pt x="115935" y="593821"/>
                </a:lnTo>
                <a:lnTo>
                  <a:pt x="106748" y="599282"/>
                </a:lnTo>
                <a:lnTo>
                  <a:pt x="106530" y="599064"/>
                </a:lnTo>
                <a:cubicBezTo>
                  <a:pt x="105873" y="598190"/>
                  <a:pt x="39596" y="487651"/>
                  <a:pt x="7442" y="431508"/>
                </a:cubicBezTo>
                <a:cubicBezTo>
                  <a:pt x="6567" y="429979"/>
                  <a:pt x="-12463" y="397429"/>
                  <a:pt x="28440" y="352209"/>
                </a:cubicBezTo>
                <a:cubicBezTo>
                  <a:pt x="29753" y="350680"/>
                  <a:pt x="41783" y="337136"/>
                  <a:pt x="54689" y="331674"/>
                </a:cubicBezTo>
                <a:lnTo>
                  <a:pt x="55345" y="331237"/>
                </a:lnTo>
                <a:lnTo>
                  <a:pt x="55345" y="330582"/>
                </a:lnTo>
                <a:cubicBezTo>
                  <a:pt x="56220" y="310266"/>
                  <a:pt x="60376" y="200819"/>
                  <a:pt x="60376" y="52270"/>
                </a:cubicBezTo>
                <a:cubicBezTo>
                  <a:pt x="63876" y="12292"/>
                  <a:pt x="77656" y="3117"/>
                  <a:pt x="88374" y="2462"/>
                </a:cubicBezTo>
                <a:cubicBezTo>
                  <a:pt x="88812" y="2243"/>
                  <a:pt x="89249" y="2243"/>
                  <a:pt x="89687" y="2243"/>
                </a:cubicBezTo>
                <a:close/>
                <a:moveTo>
                  <a:pt x="88401" y="1218"/>
                </a:moveTo>
                <a:cubicBezTo>
                  <a:pt x="77026" y="2092"/>
                  <a:pt x="63026" y="11265"/>
                  <a:pt x="59307" y="52111"/>
                </a:cubicBezTo>
                <a:cubicBezTo>
                  <a:pt x="59307" y="199764"/>
                  <a:pt x="55151" y="308102"/>
                  <a:pt x="54276" y="330600"/>
                </a:cubicBezTo>
                <a:cubicBezTo>
                  <a:pt x="41151" y="336279"/>
                  <a:pt x="28901" y="350039"/>
                  <a:pt x="27588" y="351568"/>
                </a:cubicBezTo>
                <a:cubicBezTo>
                  <a:pt x="-13755" y="397219"/>
                  <a:pt x="5714" y="430638"/>
                  <a:pt x="6589" y="431948"/>
                </a:cubicBezTo>
                <a:cubicBezTo>
                  <a:pt x="38526" y="488083"/>
                  <a:pt x="105025" y="598823"/>
                  <a:pt x="105682" y="599697"/>
                </a:cubicBezTo>
                <a:lnTo>
                  <a:pt x="106338" y="600789"/>
                </a:lnTo>
                <a:lnTo>
                  <a:pt x="117494" y="594236"/>
                </a:lnTo>
                <a:lnTo>
                  <a:pt x="116619" y="592707"/>
                </a:lnTo>
                <a:cubicBezTo>
                  <a:pt x="109838" y="581131"/>
                  <a:pt x="48151" y="478472"/>
                  <a:pt x="17964" y="425395"/>
                </a:cubicBezTo>
                <a:cubicBezTo>
                  <a:pt x="17307" y="424303"/>
                  <a:pt x="2651" y="398529"/>
                  <a:pt x="37432" y="360087"/>
                </a:cubicBezTo>
                <a:cubicBezTo>
                  <a:pt x="41151" y="355937"/>
                  <a:pt x="52963" y="344142"/>
                  <a:pt x="62369" y="341521"/>
                </a:cubicBezTo>
                <a:lnTo>
                  <a:pt x="66963" y="340429"/>
                </a:lnTo>
                <a:lnTo>
                  <a:pt x="67182" y="335624"/>
                </a:lnTo>
                <a:cubicBezTo>
                  <a:pt x="67182" y="334750"/>
                  <a:pt x="72432" y="220952"/>
                  <a:pt x="72432" y="52766"/>
                </a:cubicBezTo>
                <a:cubicBezTo>
                  <a:pt x="74401" y="29176"/>
                  <a:pt x="80744" y="14979"/>
                  <a:pt x="89276" y="14323"/>
                </a:cubicBezTo>
                <a:lnTo>
                  <a:pt x="89494" y="14323"/>
                </a:lnTo>
                <a:cubicBezTo>
                  <a:pt x="99775" y="14323"/>
                  <a:pt x="112463" y="29613"/>
                  <a:pt x="114432" y="39005"/>
                </a:cubicBezTo>
                <a:lnTo>
                  <a:pt x="115525" y="43374"/>
                </a:lnTo>
                <a:lnTo>
                  <a:pt x="116182" y="43374"/>
                </a:lnTo>
                <a:cubicBezTo>
                  <a:pt x="118369" y="55605"/>
                  <a:pt x="122088" y="98635"/>
                  <a:pt x="124932" y="133582"/>
                </a:cubicBezTo>
                <a:cubicBezTo>
                  <a:pt x="134119" y="244541"/>
                  <a:pt x="135213" y="244978"/>
                  <a:pt x="141775" y="246944"/>
                </a:cubicBezTo>
                <a:lnTo>
                  <a:pt x="145056" y="247818"/>
                </a:lnTo>
                <a:lnTo>
                  <a:pt x="147681" y="245852"/>
                </a:lnTo>
                <a:cubicBezTo>
                  <a:pt x="149431" y="244541"/>
                  <a:pt x="164744" y="233620"/>
                  <a:pt x="181369" y="233620"/>
                </a:cubicBezTo>
                <a:cubicBezTo>
                  <a:pt x="184212" y="233620"/>
                  <a:pt x="187056" y="233838"/>
                  <a:pt x="189681" y="234494"/>
                </a:cubicBezTo>
                <a:cubicBezTo>
                  <a:pt x="200837" y="237333"/>
                  <a:pt x="210025" y="246507"/>
                  <a:pt x="216806" y="261360"/>
                </a:cubicBezTo>
                <a:lnTo>
                  <a:pt x="219650" y="268131"/>
                </a:lnTo>
                <a:lnTo>
                  <a:pt x="225993" y="264418"/>
                </a:lnTo>
                <a:cubicBezTo>
                  <a:pt x="226212" y="264418"/>
                  <a:pt x="238462" y="257428"/>
                  <a:pt x="252462" y="257428"/>
                </a:cubicBezTo>
                <a:cubicBezTo>
                  <a:pt x="256837" y="257428"/>
                  <a:pt x="261212" y="258302"/>
                  <a:pt x="264931" y="259612"/>
                </a:cubicBezTo>
                <a:cubicBezTo>
                  <a:pt x="275868" y="263762"/>
                  <a:pt x="283962" y="273591"/>
                  <a:pt x="289430" y="289318"/>
                </a:cubicBezTo>
                <a:lnTo>
                  <a:pt x="290743" y="293250"/>
                </a:lnTo>
                <a:lnTo>
                  <a:pt x="295118" y="293686"/>
                </a:lnTo>
                <a:cubicBezTo>
                  <a:pt x="296430" y="293686"/>
                  <a:pt x="326399" y="296963"/>
                  <a:pt x="343024" y="316839"/>
                </a:cubicBezTo>
                <a:cubicBezTo>
                  <a:pt x="351774" y="327323"/>
                  <a:pt x="355492" y="341084"/>
                  <a:pt x="353961" y="357247"/>
                </a:cubicBezTo>
                <a:lnTo>
                  <a:pt x="353961" y="358121"/>
                </a:lnTo>
                <a:lnTo>
                  <a:pt x="353961" y="358776"/>
                </a:lnTo>
                <a:cubicBezTo>
                  <a:pt x="354617" y="363582"/>
                  <a:pt x="367742" y="479783"/>
                  <a:pt x="324430" y="562565"/>
                </a:cubicBezTo>
                <a:lnTo>
                  <a:pt x="313274" y="600134"/>
                </a:lnTo>
                <a:lnTo>
                  <a:pt x="325961" y="603847"/>
                </a:lnTo>
                <a:lnTo>
                  <a:pt x="336680" y="567370"/>
                </a:lnTo>
                <a:cubicBezTo>
                  <a:pt x="380211" y="484151"/>
                  <a:pt x="368617" y="370353"/>
                  <a:pt x="367086" y="357903"/>
                </a:cubicBezTo>
                <a:cubicBezTo>
                  <a:pt x="368836" y="338245"/>
                  <a:pt x="364024" y="321645"/>
                  <a:pt x="353086" y="308539"/>
                </a:cubicBezTo>
                <a:cubicBezTo>
                  <a:pt x="336680" y="288881"/>
                  <a:pt x="311305" y="282984"/>
                  <a:pt x="300368" y="281236"/>
                </a:cubicBezTo>
                <a:cubicBezTo>
                  <a:pt x="293587" y="263762"/>
                  <a:pt x="283305" y="252404"/>
                  <a:pt x="269524" y="247381"/>
                </a:cubicBezTo>
                <a:cubicBezTo>
                  <a:pt x="264274" y="245415"/>
                  <a:pt x="258368" y="244323"/>
                  <a:pt x="252243" y="244323"/>
                </a:cubicBezTo>
                <a:cubicBezTo>
                  <a:pt x="241743" y="244323"/>
                  <a:pt x="232118" y="247381"/>
                  <a:pt x="225775" y="250002"/>
                </a:cubicBezTo>
                <a:cubicBezTo>
                  <a:pt x="217462" y="234712"/>
                  <a:pt x="206306" y="225320"/>
                  <a:pt x="192744" y="221825"/>
                </a:cubicBezTo>
                <a:cubicBezTo>
                  <a:pt x="189025" y="220952"/>
                  <a:pt x="185306" y="220515"/>
                  <a:pt x="181369" y="220515"/>
                </a:cubicBezTo>
                <a:cubicBezTo>
                  <a:pt x="168025" y="220515"/>
                  <a:pt x="155775" y="225538"/>
                  <a:pt x="147463" y="230344"/>
                </a:cubicBezTo>
                <a:cubicBezTo>
                  <a:pt x="144619" y="212651"/>
                  <a:pt x="140900" y="166783"/>
                  <a:pt x="138056" y="132927"/>
                </a:cubicBezTo>
                <a:lnTo>
                  <a:pt x="138056" y="132490"/>
                </a:lnTo>
                <a:cubicBezTo>
                  <a:pt x="131931" y="58882"/>
                  <a:pt x="129963" y="39660"/>
                  <a:pt x="126900" y="34418"/>
                </a:cubicBezTo>
                <a:cubicBezTo>
                  <a:pt x="122963" y="20876"/>
                  <a:pt x="106557" y="1218"/>
                  <a:pt x="89713" y="1218"/>
                </a:cubicBezTo>
                <a:cubicBezTo>
                  <a:pt x="89276" y="1218"/>
                  <a:pt x="88838" y="1218"/>
                  <a:pt x="88401" y="1218"/>
                </a:cubicBezTo>
                <a:close/>
                <a:moveTo>
                  <a:pt x="88374" y="59"/>
                </a:moveTo>
                <a:cubicBezTo>
                  <a:pt x="105873" y="-1252"/>
                  <a:pt x="123810" y="19720"/>
                  <a:pt x="127747" y="33919"/>
                </a:cubicBezTo>
                <a:cubicBezTo>
                  <a:pt x="131028" y="39599"/>
                  <a:pt x="132997" y="59042"/>
                  <a:pt x="139121" y="132224"/>
                </a:cubicBezTo>
                <a:lnTo>
                  <a:pt x="139121" y="132661"/>
                </a:lnTo>
                <a:cubicBezTo>
                  <a:pt x="141746" y="165430"/>
                  <a:pt x="145465" y="209776"/>
                  <a:pt x="148308" y="228563"/>
                </a:cubicBezTo>
                <a:cubicBezTo>
                  <a:pt x="156402" y="224194"/>
                  <a:pt x="168213" y="219170"/>
                  <a:pt x="181338" y="219170"/>
                </a:cubicBezTo>
                <a:cubicBezTo>
                  <a:pt x="185275" y="219170"/>
                  <a:pt x="189212" y="219825"/>
                  <a:pt x="192931" y="220699"/>
                </a:cubicBezTo>
                <a:cubicBezTo>
                  <a:pt x="206711" y="224194"/>
                  <a:pt x="217867" y="233588"/>
                  <a:pt x="226179" y="248661"/>
                </a:cubicBezTo>
                <a:cubicBezTo>
                  <a:pt x="232522" y="246040"/>
                  <a:pt x="241928" y="243200"/>
                  <a:pt x="252208" y="243200"/>
                </a:cubicBezTo>
                <a:cubicBezTo>
                  <a:pt x="258552" y="243200"/>
                  <a:pt x="264458" y="244292"/>
                  <a:pt x="269926" y="246258"/>
                </a:cubicBezTo>
                <a:cubicBezTo>
                  <a:pt x="283707" y="251501"/>
                  <a:pt x="294206" y="262861"/>
                  <a:pt x="301205" y="280119"/>
                </a:cubicBezTo>
                <a:cubicBezTo>
                  <a:pt x="311924" y="281866"/>
                  <a:pt x="337297" y="287983"/>
                  <a:pt x="353921" y="307644"/>
                </a:cubicBezTo>
                <a:cubicBezTo>
                  <a:pt x="365077" y="321188"/>
                  <a:pt x="369889" y="338009"/>
                  <a:pt x="368139" y="358107"/>
                </a:cubicBezTo>
                <a:cubicBezTo>
                  <a:pt x="369670" y="370559"/>
                  <a:pt x="381482" y="483938"/>
                  <a:pt x="337516" y="567825"/>
                </a:cubicBezTo>
                <a:lnTo>
                  <a:pt x="326579" y="605399"/>
                </a:lnTo>
                <a:lnTo>
                  <a:pt x="311924" y="601030"/>
                </a:lnTo>
                <a:lnTo>
                  <a:pt x="323298" y="562145"/>
                </a:lnTo>
                <a:cubicBezTo>
                  <a:pt x="366389" y="479569"/>
                  <a:pt x="353484" y="363787"/>
                  <a:pt x="352827" y="358763"/>
                </a:cubicBezTo>
                <a:lnTo>
                  <a:pt x="352827" y="358326"/>
                </a:lnTo>
                <a:lnTo>
                  <a:pt x="352827" y="357234"/>
                </a:lnTo>
                <a:cubicBezTo>
                  <a:pt x="354359" y="341286"/>
                  <a:pt x="350640" y="327960"/>
                  <a:pt x="342109" y="317693"/>
                </a:cubicBezTo>
                <a:cubicBezTo>
                  <a:pt x="325485" y="297814"/>
                  <a:pt x="295300" y="294755"/>
                  <a:pt x="294862" y="294755"/>
                </a:cubicBezTo>
                <a:lnTo>
                  <a:pt x="290050" y="294318"/>
                </a:lnTo>
                <a:lnTo>
                  <a:pt x="288300" y="289512"/>
                </a:lnTo>
                <a:cubicBezTo>
                  <a:pt x="283050" y="274439"/>
                  <a:pt x="274957" y="264608"/>
                  <a:pt x="264458" y="260676"/>
                </a:cubicBezTo>
                <a:cubicBezTo>
                  <a:pt x="260739" y="259365"/>
                  <a:pt x="256583" y="258492"/>
                  <a:pt x="252208" y="258492"/>
                </a:cubicBezTo>
                <a:cubicBezTo>
                  <a:pt x="238865" y="258492"/>
                  <a:pt x="227054" y="265045"/>
                  <a:pt x="226397" y="265482"/>
                </a:cubicBezTo>
                <a:lnTo>
                  <a:pt x="219179" y="269633"/>
                </a:lnTo>
                <a:lnTo>
                  <a:pt x="215679" y="261987"/>
                </a:lnTo>
                <a:cubicBezTo>
                  <a:pt x="208898" y="247132"/>
                  <a:pt x="200149" y="238394"/>
                  <a:pt x="189212" y="235554"/>
                </a:cubicBezTo>
                <a:cubicBezTo>
                  <a:pt x="186806" y="234898"/>
                  <a:pt x="183962" y="234680"/>
                  <a:pt x="181338" y="234680"/>
                </a:cubicBezTo>
                <a:cubicBezTo>
                  <a:pt x="164932" y="234680"/>
                  <a:pt x="149839" y="245384"/>
                  <a:pt x="148308" y="246695"/>
                </a:cubicBezTo>
                <a:lnTo>
                  <a:pt x="145246" y="249098"/>
                </a:lnTo>
                <a:lnTo>
                  <a:pt x="141309" y="247787"/>
                </a:lnTo>
                <a:cubicBezTo>
                  <a:pt x="134090" y="245821"/>
                  <a:pt x="132997" y="245384"/>
                  <a:pt x="123810" y="133535"/>
                </a:cubicBezTo>
                <a:cubicBezTo>
                  <a:pt x="120966" y="99456"/>
                  <a:pt x="117466" y="57294"/>
                  <a:pt x="115060" y="44405"/>
                </a:cubicBezTo>
                <a:lnTo>
                  <a:pt x="114404" y="44187"/>
                </a:lnTo>
                <a:lnTo>
                  <a:pt x="113310" y="39162"/>
                </a:lnTo>
                <a:cubicBezTo>
                  <a:pt x="111560" y="30424"/>
                  <a:pt x="99092" y="15351"/>
                  <a:pt x="89468" y="15351"/>
                </a:cubicBezTo>
                <a:lnTo>
                  <a:pt x="89249" y="15351"/>
                </a:lnTo>
                <a:cubicBezTo>
                  <a:pt x="81594" y="15788"/>
                  <a:pt x="75469" y="30206"/>
                  <a:pt x="73500" y="52925"/>
                </a:cubicBezTo>
                <a:cubicBezTo>
                  <a:pt x="73500" y="221136"/>
                  <a:pt x="68251" y="334733"/>
                  <a:pt x="68251" y="335606"/>
                </a:cubicBezTo>
                <a:lnTo>
                  <a:pt x="68032" y="341286"/>
                </a:lnTo>
                <a:lnTo>
                  <a:pt x="62563" y="342597"/>
                </a:lnTo>
                <a:cubicBezTo>
                  <a:pt x="53376" y="345000"/>
                  <a:pt x="42002" y="356578"/>
                  <a:pt x="38284" y="360947"/>
                </a:cubicBezTo>
                <a:cubicBezTo>
                  <a:pt x="4161" y="398522"/>
                  <a:pt x="18160" y="423862"/>
                  <a:pt x="18816" y="424955"/>
                </a:cubicBezTo>
                <a:cubicBezTo>
                  <a:pt x="49220" y="477821"/>
                  <a:pt x="110686" y="580495"/>
                  <a:pt x="117466" y="592073"/>
                </a:cubicBezTo>
                <a:lnTo>
                  <a:pt x="118998" y="594476"/>
                </a:lnTo>
                <a:lnTo>
                  <a:pt x="105873" y="602341"/>
                </a:lnTo>
                <a:lnTo>
                  <a:pt x="104561" y="600375"/>
                </a:lnTo>
                <a:cubicBezTo>
                  <a:pt x="103905" y="599282"/>
                  <a:pt x="37627" y="488744"/>
                  <a:pt x="5473" y="432601"/>
                </a:cubicBezTo>
                <a:cubicBezTo>
                  <a:pt x="4598" y="431071"/>
                  <a:pt x="-15307" y="397211"/>
                  <a:pt x="26691" y="350680"/>
                </a:cubicBezTo>
                <a:cubicBezTo>
                  <a:pt x="28003" y="349151"/>
                  <a:pt x="40033" y="335825"/>
                  <a:pt x="53158" y="329927"/>
                </a:cubicBezTo>
                <a:cubicBezTo>
                  <a:pt x="54033" y="307644"/>
                  <a:pt x="58189" y="199072"/>
                  <a:pt x="58189" y="52051"/>
                </a:cubicBezTo>
                <a:cubicBezTo>
                  <a:pt x="61907" y="10326"/>
                  <a:pt x="76563" y="714"/>
                  <a:pt x="88374" y="59"/>
                </a:cubicBezTo>
                <a:close/>
              </a:path>
            </a:pathLst>
          </a:custGeom>
          <a:solidFill>
            <a:schemeClr val="bg1"/>
          </a:solidFill>
          <a:ln>
            <a:noFill/>
          </a:ln>
        </p:spPr>
      </p:sp>
      <p:sp>
        <p:nvSpPr>
          <p:cNvPr id="102" name="scissors-inverted-view_26532"/>
          <p:cNvSpPr>
            <a:spLocks noChangeAspect="1"/>
          </p:cNvSpPr>
          <p:nvPr/>
        </p:nvSpPr>
        <p:spPr bwMode="auto">
          <a:xfrm rot="16200000">
            <a:off x="2463405" y="2213741"/>
            <a:ext cx="405311" cy="404514"/>
          </a:xfrm>
          <a:custGeom>
            <a:avLst/>
            <a:gdLst>
              <a:gd name="connsiteX0" fmla="*/ 250878 w 605408"/>
              <a:gd name="connsiteY0" fmla="*/ 309898 h 604218"/>
              <a:gd name="connsiteX1" fmla="*/ 293779 w 605408"/>
              <a:gd name="connsiteY1" fmla="*/ 381065 h 604218"/>
              <a:gd name="connsiteX2" fmla="*/ 152985 w 605408"/>
              <a:gd name="connsiteY2" fmla="*/ 598979 h 604218"/>
              <a:gd name="connsiteX3" fmla="*/ 136592 w 605408"/>
              <a:gd name="connsiteY3" fmla="*/ 599095 h 604218"/>
              <a:gd name="connsiteX4" fmla="*/ 118571 w 605408"/>
              <a:gd name="connsiteY4" fmla="*/ 455019 h 604218"/>
              <a:gd name="connsiteX5" fmla="*/ 250878 w 605408"/>
              <a:gd name="connsiteY5" fmla="*/ 309898 h 604218"/>
              <a:gd name="connsiteX6" fmla="*/ 301425 w 605408"/>
              <a:gd name="connsiteY6" fmla="*/ 296932 h 604218"/>
              <a:gd name="connsiteX7" fmla="*/ 284103 w 605408"/>
              <a:gd name="connsiteY7" fmla="*/ 314231 h 604218"/>
              <a:gd name="connsiteX8" fmla="*/ 301425 w 605408"/>
              <a:gd name="connsiteY8" fmla="*/ 331531 h 604218"/>
              <a:gd name="connsiteX9" fmla="*/ 318748 w 605408"/>
              <a:gd name="connsiteY9" fmla="*/ 314231 h 604218"/>
              <a:gd name="connsiteX10" fmla="*/ 301425 w 605408"/>
              <a:gd name="connsiteY10" fmla="*/ 296932 h 604218"/>
              <a:gd name="connsiteX11" fmla="*/ 102347 w 605408"/>
              <a:gd name="connsiteY11" fmla="*/ 42971 h 604218"/>
              <a:gd name="connsiteX12" fmla="*/ 79612 w 605408"/>
              <a:gd name="connsiteY12" fmla="*/ 48122 h 604218"/>
              <a:gd name="connsiteX13" fmla="*/ 79147 w 605408"/>
              <a:gd name="connsiteY13" fmla="*/ 157375 h 604218"/>
              <a:gd name="connsiteX14" fmla="*/ 176103 w 605408"/>
              <a:gd name="connsiteY14" fmla="*/ 208112 h 604218"/>
              <a:gd name="connsiteX15" fmla="*/ 176568 w 605408"/>
              <a:gd name="connsiteY15" fmla="*/ 98859 h 604218"/>
              <a:gd name="connsiteX16" fmla="*/ 102347 w 605408"/>
              <a:gd name="connsiteY16" fmla="*/ 42971 h 604218"/>
              <a:gd name="connsiteX17" fmla="*/ 503021 w 605408"/>
              <a:gd name="connsiteY17" fmla="*/ 39874 h 604218"/>
              <a:gd name="connsiteX18" fmla="*/ 428776 w 605408"/>
              <a:gd name="connsiteY18" fmla="*/ 95717 h 604218"/>
              <a:gd name="connsiteX19" fmla="*/ 429241 w 605408"/>
              <a:gd name="connsiteY19" fmla="*/ 205096 h 604218"/>
              <a:gd name="connsiteX20" fmla="*/ 526207 w 605408"/>
              <a:gd name="connsiteY20" fmla="*/ 154355 h 604218"/>
              <a:gd name="connsiteX21" fmla="*/ 525742 w 605408"/>
              <a:gd name="connsiteY21" fmla="*/ 44976 h 604218"/>
              <a:gd name="connsiteX22" fmla="*/ 503021 w 605408"/>
              <a:gd name="connsiteY22" fmla="*/ 39874 h 604218"/>
              <a:gd name="connsiteX23" fmla="*/ 136112 w 605408"/>
              <a:gd name="connsiteY23" fmla="*/ 4350 h 604218"/>
              <a:gd name="connsiteX24" fmla="*/ 318282 w 605408"/>
              <a:gd name="connsiteY24" fmla="*/ 254438 h 604218"/>
              <a:gd name="connsiteX25" fmla="*/ 463600 w 605408"/>
              <a:gd name="connsiteY25" fmla="*/ 434398 h 604218"/>
              <a:gd name="connsiteX26" fmla="*/ 458369 w 605408"/>
              <a:gd name="connsiteY26" fmla="*/ 596595 h 604218"/>
              <a:gd name="connsiteX27" fmla="*/ 441047 w 605408"/>
              <a:gd name="connsiteY27" fmla="*/ 595318 h 604218"/>
              <a:gd name="connsiteX28" fmla="*/ 251087 w 605408"/>
              <a:gd name="connsiteY28" fmla="*/ 287063 h 604218"/>
              <a:gd name="connsiteX29" fmla="*/ 195750 w 605408"/>
              <a:gd name="connsiteY29" fmla="*/ 236326 h 604218"/>
              <a:gd name="connsiteX30" fmla="*/ 93214 w 605408"/>
              <a:gd name="connsiteY30" fmla="*/ 225644 h 604218"/>
              <a:gd name="connsiteX31" fmla="*/ 7651 w 605408"/>
              <a:gd name="connsiteY31" fmla="*/ 64724 h 604218"/>
              <a:gd name="connsiteX32" fmla="*/ 136112 w 605408"/>
              <a:gd name="connsiteY32" fmla="*/ 4350 h 604218"/>
              <a:gd name="connsiteX33" fmla="*/ 469353 w 605408"/>
              <a:gd name="connsiteY33" fmla="*/ 1317 h 604218"/>
              <a:gd name="connsiteX34" fmla="*/ 597712 w 605408"/>
              <a:gd name="connsiteY34" fmla="*/ 61580 h 604218"/>
              <a:gd name="connsiteX35" fmla="*/ 512139 w 605408"/>
              <a:gd name="connsiteY35" fmla="*/ 222629 h 604218"/>
              <a:gd name="connsiteX36" fmla="*/ 409592 w 605408"/>
              <a:gd name="connsiteY36" fmla="*/ 233196 h 604218"/>
              <a:gd name="connsiteX37" fmla="*/ 355179 w 605408"/>
              <a:gd name="connsiteY37" fmla="*/ 282660 h 604218"/>
              <a:gd name="connsiteX38" fmla="*/ 309021 w 605408"/>
              <a:gd name="connsiteY38" fmla="*/ 219146 h 604218"/>
              <a:gd name="connsiteX39" fmla="*/ 469353 w 605408"/>
              <a:gd name="connsiteY39" fmla="*/ 1317 h 60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408" h="604218">
                <a:moveTo>
                  <a:pt x="250878" y="309898"/>
                </a:moveTo>
                <a:lnTo>
                  <a:pt x="293779" y="381065"/>
                </a:lnTo>
                <a:lnTo>
                  <a:pt x="152985" y="598979"/>
                </a:lnTo>
                <a:cubicBezTo>
                  <a:pt x="148451" y="605829"/>
                  <a:pt x="140894" y="606061"/>
                  <a:pt x="136592" y="599095"/>
                </a:cubicBezTo>
                <a:cubicBezTo>
                  <a:pt x="119850" y="572625"/>
                  <a:pt x="86599" y="507959"/>
                  <a:pt x="118571" y="455019"/>
                </a:cubicBezTo>
                <a:cubicBezTo>
                  <a:pt x="154496" y="395461"/>
                  <a:pt x="231811" y="326500"/>
                  <a:pt x="250878" y="309898"/>
                </a:cubicBezTo>
                <a:close/>
                <a:moveTo>
                  <a:pt x="301425" y="296932"/>
                </a:moveTo>
                <a:cubicBezTo>
                  <a:pt x="291892" y="296932"/>
                  <a:pt x="284103" y="304711"/>
                  <a:pt x="284103" y="314231"/>
                </a:cubicBezTo>
                <a:cubicBezTo>
                  <a:pt x="284103" y="323752"/>
                  <a:pt x="291892" y="331531"/>
                  <a:pt x="301425" y="331531"/>
                </a:cubicBezTo>
                <a:cubicBezTo>
                  <a:pt x="310958" y="331531"/>
                  <a:pt x="318748" y="323752"/>
                  <a:pt x="318748" y="314231"/>
                </a:cubicBezTo>
                <a:cubicBezTo>
                  <a:pt x="318748" y="304711"/>
                  <a:pt x="310958" y="296932"/>
                  <a:pt x="301425" y="296932"/>
                </a:cubicBezTo>
                <a:close/>
                <a:moveTo>
                  <a:pt x="102347" y="42971"/>
                </a:moveTo>
                <a:cubicBezTo>
                  <a:pt x="94079" y="42432"/>
                  <a:pt x="86326" y="44058"/>
                  <a:pt x="79612" y="48122"/>
                </a:cubicBezTo>
                <a:cubicBezTo>
                  <a:pt x="52641" y="64260"/>
                  <a:pt x="52525" y="113256"/>
                  <a:pt x="79147" y="157375"/>
                </a:cubicBezTo>
                <a:cubicBezTo>
                  <a:pt x="105885" y="201611"/>
                  <a:pt x="149248" y="224367"/>
                  <a:pt x="176103" y="208112"/>
                </a:cubicBezTo>
                <a:cubicBezTo>
                  <a:pt x="203074" y="191974"/>
                  <a:pt x="203190" y="142978"/>
                  <a:pt x="176568" y="98859"/>
                </a:cubicBezTo>
                <a:cubicBezTo>
                  <a:pt x="156601" y="65682"/>
                  <a:pt x="127153" y="44588"/>
                  <a:pt x="102347" y="42971"/>
                </a:cubicBezTo>
                <a:close/>
                <a:moveTo>
                  <a:pt x="503021" y="39874"/>
                </a:moveTo>
                <a:cubicBezTo>
                  <a:pt x="478240" y="41507"/>
                  <a:pt x="448832" y="62538"/>
                  <a:pt x="428776" y="95717"/>
                </a:cubicBezTo>
                <a:cubicBezTo>
                  <a:pt x="402151" y="139957"/>
                  <a:pt x="402267" y="188840"/>
                  <a:pt x="429241" y="205096"/>
                </a:cubicBezTo>
                <a:cubicBezTo>
                  <a:pt x="456099" y="221236"/>
                  <a:pt x="499582" y="198594"/>
                  <a:pt x="526207" y="154355"/>
                </a:cubicBezTo>
                <a:cubicBezTo>
                  <a:pt x="552833" y="110115"/>
                  <a:pt x="552716" y="61232"/>
                  <a:pt x="525742" y="44976"/>
                </a:cubicBezTo>
                <a:cubicBezTo>
                  <a:pt x="519028" y="40941"/>
                  <a:pt x="511282" y="39330"/>
                  <a:pt x="503021" y="39874"/>
                </a:cubicBezTo>
                <a:close/>
                <a:moveTo>
                  <a:pt x="136112" y="4350"/>
                </a:moveTo>
                <a:cubicBezTo>
                  <a:pt x="212956" y="35931"/>
                  <a:pt x="318282" y="254438"/>
                  <a:pt x="318282" y="254438"/>
                </a:cubicBezTo>
                <a:cubicBezTo>
                  <a:pt x="326537" y="267906"/>
                  <a:pt x="406287" y="355796"/>
                  <a:pt x="463600" y="434398"/>
                </a:cubicBezTo>
                <a:cubicBezTo>
                  <a:pt x="515566" y="505454"/>
                  <a:pt x="477667" y="571052"/>
                  <a:pt x="458369" y="596595"/>
                </a:cubicBezTo>
                <a:cubicBezTo>
                  <a:pt x="453370" y="603097"/>
                  <a:pt x="445349" y="602284"/>
                  <a:pt x="441047" y="595318"/>
                </a:cubicBezTo>
                <a:lnTo>
                  <a:pt x="251087" y="287063"/>
                </a:lnTo>
                <a:cubicBezTo>
                  <a:pt x="228069" y="252580"/>
                  <a:pt x="195750" y="236326"/>
                  <a:pt x="195750" y="236326"/>
                </a:cubicBezTo>
                <a:cubicBezTo>
                  <a:pt x="164594" y="243756"/>
                  <a:pt x="128206" y="240854"/>
                  <a:pt x="93214" y="225644"/>
                </a:cubicBezTo>
                <a:cubicBezTo>
                  <a:pt x="20904" y="194180"/>
                  <a:pt x="-17344" y="122196"/>
                  <a:pt x="7651" y="64724"/>
                </a:cubicBezTo>
                <a:cubicBezTo>
                  <a:pt x="27181" y="19908"/>
                  <a:pt x="79612" y="-2848"/>
                  <a:pt x="136112" y="4350"/>
                </a:cubicBezTo>
                <a:close/>
                <a:moveTo>
                  <a:pt x="469353" y="1317"/>
                </a:moveTo>
                <a:cubicBezTo>
                  <a:pt x="525742" y="-5882"/>
                  <a:pt x="578179" y="16760"/>
                  <a:pt x="597712" y="61580"/>
                </a:cubicBezTo>
                <a:cubicBezTo>
                  <a:pt x="622825" y="119056"/>
                  <a:pt x="584457" y="191163"/>
                  <a:pt x="512139" y="222629"/>
                </a:cubicBezTo>
                <a:cubicBezTo>
                  <a:pt x="477259" y="237840"/>
                  <a:pt x="440751" y="240743"/>
                  <a:pt x="409592" y="233196"/>
                </a:cubicBezTo>
                <a:cubicBezTo>
                  <a:pt x="409592" y="233196"/>
                  <a:pt x="378200" y="249103"/>
                  <a:pt x="355179" y="282660"/>
                </a:cubicBezTo>
                <a:lnTo>
                  <a:pt x="309021" y="219146"/>
                </a:lnTo>
                <a:cubicBezTo>
                  <a:pt x="341111" y="154935"/>
                  <a:pt x="411917" y="24772"/>
                  <a:pt x="469353" y="1317"/>
                </a:cubicBezTo>
                <a:close/>
              </a:path>
            </a:pathLst>
          </a:custGeom>
          <a:solidFill>
            <a:schemeClr val="bg1"/>
          </a:solidFill>
          <a:ln>
            <a:noFill/>
          </a:ln>
        </p:spPr>
      </p:sp>
      <p:sp>
        <p:nvSpPr>
          <p:cNvPr id="103" name="running-stick-figure_1837"/>
          <p:cNvSpPr>
            <a:spLocks noChangeAspect="1"/>
          </p:cNvSpPr>
          <p:nvPr/>
        </p:nvSpPr>
        <p:spPr bwMode="auto">
          <a:xfrm>
            <a:off x="2463803" y="2824451"/>
            <a:ext cx="310593" cy="352417"/>
          </a:xfrm>
          <a:custGeom>
            <a:avLst/>
            <a:gdLst>
              <a:gd name="connsiteX0" fmla="*/ 192681 w 466918"/>
              <a:gd name="connsiteY0" fmla="*/ 73189 h 529791"/>
              <a:gd name="connsiteX1" fmla="*/ 207768 w 466918"/>
              <a:gd name="connsiteY1" fmla="*/ 73189 h 529791"/>
              <a:gd name="connsiteX2" fmla="*/ 302600 w 466918"/>
              <a:gd name="connsiteY2" fmla="*/ 99000 h 529791"/>
              <a:gd name="connsiteX3" fmla="*/ 306911 w 466918"/>
              <a:gd name="connsiteY3" fmla="*/ 101150 h 529791"/>
              <a:gd name="connsiteX4" fmla="*/ 321998 w 466918"/>
              <a:gd name="connsiteY4" fmla="*/ 105452 h 529791"/>
              <a:gd name="connsiteX5" fmla="*/ 350016 w 466918"/>
              <a:gd name="connsiteY5" fmla="*/ 131263 h 529791"/>
              <a:gd name="connsiteX6" fmla="*/ 352172 w 466918"/>
              <a:gd name="connsiteY6" fmla="*/ 137715 h 529791"/>
              <a:gd name="connsiteX7" fmla="*/ 378035 w 466918"/>
              <a:gd name="connsiteY7" fmla="*/ 200090 h 529791"/>
              <a:gd name="connsiteX8" fmla="*/ 431917 w 466918"/>
              <a:gd name="connsiteY8" fmla="*/ 154922 h 529791"/>
              <a:gd name="connsiteX9" fmla="*/ 459936 w 466918"/>
              <a:gd name="connsiteY9" fmla="*/ 157073 h 529791"/>
              <a:gd name="connsiteX10" fmla="*/ 462091 w 466918"/>
              <a:gd name="connsiteY10" fmla="*/ 185034 h 529791"/>
              <a:gd name="connsiteX11" fmla="*/ 384501 w 466918"/>
              <a:gd name="connsiteY11" fmla="*/ 249560 h 529791"/>
              <a:gd name="connsiteX12" fmla="*/ 375880 w 466918"/>
              <a:gd name="connsiteY12" fmla="*/ 256013 h 529791"/>
              <a:gd name="connsiteX13" fmla="*/ 373725 w 466918"/>
              <a:gd name="connsiteY13" fmla="*/ 256013 h 529791"/>
              <a:gd name="connsiteX14" fmla="*/ 367259 w 466918"/>
              <a:gd name="connsiteY14" fmla="*/ 256013 h 529791"/>
              <a:gd name="connsiteX15" fmla="*/ 362948 w 466918"/>
              <a:gd name="connsiteY15" fmla="*/ 256013 h 529791"/>
              <a:gd name="connsiteX16" fmla="*/ 360793 w 466918"/>
              <a:gd name="connsiteY16" fmla="*/ 256013 h 529791"/>
              <a:gd name="connsiteX17" fmla="*/ 354327 w 466918"/>
              <a:gd name="connsiteY17" fmla="*/ 249560 h 529791"/>
              <a:gd name="connsiteX18" fmla="*/ 350016 w 466918"/>
              <a:gd name="connsiteY18" fmla="*/ 240957 h 529791"/>
              <a:gd name="connsiteX19" fmla="*/ 337085 w 466918"/>
              <a:gd name="connsiteY19" fmla="*/ 204392 h 529791"/>
              <a:gd name="connsiteX20" fmla="*/ 293979 w 466918"/>
              <a:gd name="connsiteY20" fmla="*/ 296880 h 529791"/>
              <a:gd name="connsiteX21" fmla="*/ 281048 w 466918"/>
              <a:gd name="connsiteY21" fmla="*/ 314087 h 529791"/>
              <a:gd name="connsiteX22" fmla="*/ 347861 w 466918"/>
              <a:gd name="connsiteY22" fmla="*/ 370009 h 529791"/>
              <a:gd name="connsiteX23" fmla="*/ 358638 w 466918"/>
              <a:gd name="connsiteY23" fmla="*/ 391518 h 529791"/>
              <a:gd name="connsiteX24" fmla="*/ 356482 w 466918"/>
              <a:gd name="connsiteY24" fmla="*/ 393669 h 529791"/>
              <a:gd name="connsiteX25" fmla="*/ 356482 w 466918"/>
              <a:gd name="connsiteY25" fmla="*/ 400121 h 529791"/>
              <a:gd name="connsiteX26" fmla="*/ 350016 w 466918"/>
              <a:gd name="connsiteY26" fmla="*/ 410876 h 529791"/>
              <a:gd name="connsiteX27" fmla="*/ 255184 w 466918"/>
              <a:gd name="connsiteY27" fmla="*/ 520570 h 529791"/>
              <a:gd name="connsiteX28" fmla="*/ 214234 w 466918"/>
              <a:gd name="connsiteY28" fmla="*/ 522721 h 529791"/>
              <a:gd name="connsiteX29" fmla="*/ 212079 w 466918"/>
              <a:gd name="connsiteY29" fmla="*/ 481854 h 529791"/>
              <a:gd name="connsiteX30" fmla="*/ 287513 w 466918"/>
              <a:gd name="connsiteY30" fmla="*/ 395820 h 529791"/>
              <a:gd name="connsiteX31" fmla="*/ 216389 w 466918"/>
              <a:gd name="connsiteY31" fmla="*/ 333444 h 529791"/>
              <a:gd name="connsiteX32" fmla="*/ 175439 w 466918"/>
              <a:gd name="connsiteY32" fmla="*/ 402272 h 529791"/>
              <a:gd name="connsiteX33" fmla="*/ 171128 w 466918"/>
              <a:gd name="connsiteY33" fmla="*/ 406574 h 529791"/>
              <a:gd name="connsiteX34" fmla="*/ 162507 w 466918"/>
              <a:gd name="connsiteY34" fmla="*/ 415177 h 529791"/>
              <a:gd name="connsiteX35" fmla="*/ 46122 w 466918"/>
              <a:gd name="connsiteY35" fmla="*/ 456044 h 529791"/>
              <a:gd name="connsiteX36" fmla="*/ 5172 w 466918"/>
              <a:gd name="connsiteY36" fmla="*/ 449591 h 529791"/>
              <a:gd name="connsiteX37" fmla="*/ 11638 w 466918"/>
              <a:gd name="connsiteY37" fmla="*/ 408725 h 529791"/>
              <a:gd name="connsiteX38" fmla="*/ 125868 w 466918"/>
              <a:gd name="connsiteY38" fmla="*/ 372160 h 529791"/>
              <a:gd name="connsiteX39" fmla="*/ 194837 w 466918"/>
              <a:gd name="connsiteY39" fmla="*/ 258164 h 529791"/>
              <a:gd name="connsiteX40" fmla="*/ 194837 w 466918"/>
              <a:gd name="connsiteY40" fmla="*/ 251711 h 529791"/>
              <a:gd name="connsiteX41" fmla="*/ 250874 w 466918"/>
              <a:gd name="connsiteY41" fmla="*/ 131263 h 529791"/>
              <a:gd name="connsiteX42" fmla="*/ 255184 w 466918"/>
              <a:gd name="connsiteY42" fmla="*/ 126961 h 529791"/>
              <a:gd name="connsiteX43" fmla="*/ 212079 w 466918"/>
              <a:gd name="connsiteY43" fmla="*/ 114056 h 529791"/>
              <a:gd name="connsiteX44" fmla="*/ 179750 w 466918"/>
              <a:gd name="connsiteY44" fmla="*/ 191487 h 529791"/>
              <a:gd name="connsiteX45" fmla="*/ 156042 w 466918"/>
              <a:gd name="connsiteY45" fmla="*/ 202241 h 529791"/>
              <a:gd name="connsiteX46" fmla="*/ 143110 w 466918"/>
              <a:gd name="connsiteY46" fmla="*/ 178582 h 529791"/>
              <a:gd name="connsiteX47" fmla="*/ 179750 w 466918"/>
              <a:gd name="connsiteY47" fmla="*/ 86094 h 529791"/>
              <a:gd name="connsiteX48" fmla="*/ 192681 w 466918"/>
              <a:gd name="connsiteY48" fmla="*/ 73189 h 529791"/>
              <a:gd name="connsiteX49" fmla="*/ 361742 w 466918"/>
              <a:gd name="connsiteY49" fmla="*/ 0 h 529791"/>
              <a:gd name="connsiteX50" fmla="*/ 416573 w 466918"/>
              <a:gd name="connsiteY50" fmla="*/ 54831 h 529791"/>
              <a:gd name="connsiteX51" fmla="*/ 361742 w 466918"/>
              <a:gd name="connsiteY51" fmla="*/ 109662 h 529791"/>
              <a:gd name="connsiteX52" fmla="*/ 306911 w 466918"/>
              <a:gd name="connsiteY52" fmla="*/ 54831 h 529791"/>
              <a:gd name="connsiteX53" fmla="*/ 361742 w 466918"/>
              <a:gd name="connsiteY53" fmla="*/ 0 h 52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66918" h="529791">
                <a:moveTo>
                  <a:pt x="192681" y="73189"/>
                </a:moveTo>
                <a:cubicBezTo>
                  <a:pt x="196992" y="71038"/>
                  <a:pt x="201302" y="71038"/>
                  <a:pt x="207768" y="73189"/>
                </a:cubicBezTo>
                <a:lnTo>
                  <a:pt x="302600" y="99000"/>
                </a:lnTo>
                <a:cubicBezTo>
                  <a:pt x="304756" y="99000"/>
                  <a:pt x="304756" y="99000"/>
                  <a:pt x="306911" y="101150"/>
                </a:cubicBezTo>
                <a:cubicBezTo>
                  <a:pt x="311221" y="101150"/>
                  <a:pt x="317687" y="103301"/>
                  <a:pt x="321998" y="105452"/>
                </a:cubicBezTo>
                <a:cubicBezTo>
                  <a:pt x="334930" y="109754"/>
                  <a:pt x="343551" y="120508"/>
                  <a:pt x="350016" y="131263"/>
                </a:cubicBezTo>
                <a:cubicBezTo>
                  <a:pt x="350016" y="133413"/>
                  <a:pt x="352172" y="135564"/>
                  <a:pt x="352172" y="137715"/>
                </a:cubicBezTo>
                <a:lnTo>
                  <a:pt x="378035" y="200090"/>
                </a:lnTo>
                <a:lnTo>
                  <a:pt x="431917" y="154922"/>
                </a:lnTo>
                <a:cubicBezTo>
                  <a:pt x="440538" y="146319"/>
                  <a:pt x="453470" y="148470"/>
                  <a:pt x="459936" y="157073"/>
                </a:cubicBezTo>
                <a:cubicBezTo>
                  <a:pt x="466401" y="165677"/>
                  <a:pt x="470712" y="176431"/>
                  <a:pt x="462091" y="185034"/>
                </a:cubicBezTo>
                <a:lnTo>
                  <a:pt x="384501" y="249560"/>
                </a:lnTo>
                <a:cubicBezTo>
                  <a:pt x="382346" y="251711"/>
                  <a:pt x="380190" y="253862"/>
                  <a:pt x="375880" y="256013"/>
                </a:cubicBezTo>
                <a:cubicBezTo>
                  <a:pt x="375880" y="256013"/>
                  <a:pt x="375880" y="256013"/>
                  <a:pt x="373725" y="256013"/>
                </a:cubicBezTo>
                <a:cubicBezTo>
                  <a:pt x="371569" y="256013"/>
                  <a:pt x="369414" y="256013"/>
                  <a:pt x="367259" y="256013"/>
                </a:cubicBezTo>
                <a:cubicBezTo>
                  <a:pt x="365103" y="256013"/>
                  <a:pt x="365103" y="256013"/>
                  <a:pt x="362948" y="256013"/>
                </a:cubicBezTo>
                <a:cubicBezTo>
                  <a:pt x="362948" y="256013"/>
                  <a:pt x="360793" y="256013"/>
                  <a:pt x="360793" y="256013"/>
                </a:cubicBezTo>
                <a:cubicBezTo>
                  <a:pt x="358638" y="253862"/>
                  <a:pt x="356482" y="251711"/>
                  <a:pt x="354327" y="249560"/>
                </a:cubicBezTo>
                <a:cubicBezTo>
                  <a:pt x="352172" y="247410"/>
                  <a:pt x="350016" y="245259"/>
                  <a:pt x="350016" y="240957"/>
                </a:cubicBezTo>
                <a:lnTo>
                  <a:pt x="337085" y="204392"/>
                </a:lnTo>
                <a:lnTo>
                  <a:pt x="293979" y="296880"/>
                </a:lnTo>
                <a:cubicBezTo>
                  <a:pt x="289669" y="303332"/>
                  <a:pt x="285358" y="309785"/>
                  <a:pt x="281048" y="314087"/>
                </a:cubicBezTo>
                <a:lnTo>
                  <a:pt x="347861" y="370009"/>
                </a:lnTo>
                <a:cubicBezTo>
                  <a:pt x="354327" y="374311"/>
                  <a:pt x="356482" y="382914"/>
                  <a:pt x="358638" y="391518"/>
                </a:cubicBezTo>
                <a:cubicBezTo>
                  <a:pt x="358638" y="391518"/>
                  <a:pt x="356482" y="393669"/>
                  <a:pt x="356482" y="393669"/>
                </a:cubicBezTo>
                <a:cubicBezTo>
                  <a:pt x="356482" y="395820"/>
                  <a:pt x="356482" y="397970"/>
                  <a:pt x="356482" y="400121"/>
                </a:cubicBezTo>
                <a:cubicBezTo>
                  <a:pt x="354327" y="404423"/>
                  <a:pt x="354327" y="408725"/>
                  <a:pt x="350016" y="410876"/>
                </a:cubicBezTo>
                <a:lnTo>
                  <a:pt x="255184" y="520570"/>
                </a:lnTo>
                <a:cubicBezTo>
                  <a:pt x="244408" y="531324"/>
                  <a:pt x="225010" y="533475"/>
                  <a:pt x="214234" y="522721"/>
                </a:cubicBezTo>
                <a:cubicBezTo>
                  <a:pt x="201302" y="511967"/>
                  <a:pt x="201302" y="492609"/>
                  <a:pt x="212079" y="481854"/>
                </a:cubicBezTo>
                <a:lnTo>
                  <a:pt x="287513" y="395820"/>
                </a:lnTo>
                <a:lnTo>
                  <a:pt x="216389" y="333444"/>
                </a:lnTo>
                <a:lnTo>
                  <a:pt x="175439" y="402272"/>
                </a:lnTo>
                <a:cubicBezTo>
                  <a:pt x="175439" y="404423"/>
                  <a:pt x="173284" y="404423"/>
                  <a:pt x="171128" y="406574"/>
                </a:cubicBezTo>
                <a:cubicBezTo>
                  <a:pt x="168973" y="410876"/>
                  <a:pt x="166818" y="413027"/>
                  <a:pt x="162507" y="415177"/>
                </a:cubicBezTo>
                <a:lnTo>
                  <a:pt x="46122" y="456044"/>
                </a:lnTo>
                <a:cubicBezTo>
                  <a:pt x="33191" y="464647"/>
                  <a:pt x="15949" y="462497"/>
                  <a:pt x="5172" y="449591"/>
                </a:cubicBezTo>
                <a:cubicBezTo>
                  <a:pt x="-3449" y="436686"/>
                  <a:pt x="-1294" y="419479"/>
                  <a:pt x="11638" y="408725"/>
                </a:cubicBezTo>
                <a:lnTo>
                  <a:pt x="125868" y="372160"/>
                </a:lnTo>
                <a:lnTo>
                  <a:pt x="194837" y="258164"/>
                </a:lnTo>
                <a:cubicBezTo>
                  <a:pt x="194837" y="256013"/>
                  <a:pt x="194837" y="253862"/>
                  <a:pt x="194837" y="251711"/>
                </a:cubicBezTo>
                <a:lnTo>
                  <a:pt x="250874" y="131263"/>
                </a:lnTo>
                <a:cubicBezTo>
                  <a:pt x="253029" y="129112"/>
                  <a:pt x="253029" y="126961"/>
                  <a:pt x="255184" y="126961"/>
                </a:cubicBezTo>
                <a:lnTo>
                  <a:pt x="212079" y="114056"/>
                </a:lnTo>
                <a:lnTo>
                  <a:pt x="179750" y="191487"/>
                </a:lnTo>
                <a:cubicBezTo>
                  <a:pt x="177594" y="202241"/>
                  <a:pt x="164663" y="206543"/>
                  <a:pt x="156042" y="202241"/>
                </a:cubicBezTo>
                <a:cubicBezTo>
                  <a:pt x="145265" y="200090"/>
                  <a:pt x="140955" y="187185"/>
                  <a:pt x="143110" y="178582"/>
                </a:cubicBezTo>
                <a:lnTo>
                  <a:pt x="179750" y="86094"/>
                </a:lnTo>
                <a:cubicBezTo>
                  <a:pt x="181905" y="79642"/>
                  <a:pt x="186215" y="75340"/>
                  <a:pt x="192681" y="73189"/>
                </a:cubicBezTo>
                <a:close/>
                <a:moveTo>
                  <a:pt x="361742" y="0"/>
                </a:moveTo>
                <a:cubicBezTo>
                  <a:pt x="392024" y="0"/>
                  <a:pt x="416573" y="24549"/>
                  <a:pt x="416573" y="54831"/>
                </a:cubicBezTo>
                <a:cubicBezTo>
                  <a:pt x="416573" y="85113"/>
                  <a:pt x="392024" y="109662"/>
                  <a:pt x="361742" y="109662"/>
                </a:cubicBezTo>
                <a:cubicBezTo>
                  <a:pt x="331460" y="109662"/>
                  <a:pt x="306911" y="85113"/>
                  <a:pt x="306911" y="54831"/>
                </a:cubicBezTo>
                <a:cubicBezTo>
                  <a:pt x="306911" y="24549"/>
                  <a:pt x="331460" y="0"/>
                  <a:pt x="361742" y="0"/>
                </a:cubicBezTo>
                <a:close/>
              </a:path>
            </a:pathLst>
          </a:custGeom>
          <a:solidFill>
            <a:schemeClr val="bg1"/>
          </a:solidFill>
          <a:ln>
            <a:noFill/>
          </a:ln>
        </p:spPr>
      </p:sp>
      <p:sp>
        <p:nvSpPr>
          <p:cNvPr id="104" name="call-center-woman-ultrathin-sign_58900"/>
          <p:cNvSpPr>
            <a:spLocks noChangeAspect="1"/>
          </p:cNvSpPr>
          <p:nvPr/>
        </p:nvSpPr>
        <p:spPr bwMode="auto">
          <a:xfrm>
            <a:off x="4742682" y="2800605"/>
            <a:ext cx="342467" cy="400110"/>
          </a:xfrm>
          <a:custGeom>
            <a:avLst/>
            <a:gdLst>
              <a:gd name="connsiteX0" fmla="*/ 509555 w 518830"/>
              <a:gd name="connsiteY0" fmla="*/ 389632 h 606157"/>
              <a:gd name="connsiteX1" fmla="*/ 515369 w 518830"/>
              <a:gd name="connsiteY1" fmla="*/ 397179 h 606157"/>
              <a:gd name="connsiteX2" fmla="*/ 302912 w 518830"/>
              <a:gd name="connsiteY2" fmla="*/ 606157 h 606157"/>
              <a:gd name="connsiteX3" fmla="*/ 166972 w 518830"/>
              <a:gd name="connsiteY3" fmla="*/ 551823 h 606157"/>
              <a:gd name="connsiteX4" fmla="*/ 166624 w 518830"/>
              <a:gd name="connsiteY4" fmla="*/ 542303 h 606157"/>
              <a:gd name="connsiteX5" fmla="*/ 176159 w 518830"/>
              <a:gd name="connsiteY5" fmla="*/ 541954 h 606157"/>
              <a:gd name="connsiteX6" fmla="*/ 302912 w 518830"/>
              <a:gd name="connsiteY6" fmla="*/ 592573 h 606157"/>
              <a:gd name="connsiteX7" fmla="*/ 501996 w 518830"/>
              <a:gd name="connsiteY7" fmla="*/ 395437 h 606157"/>
              <a:gd name="connsiteX8" fmla="*/ 509555 w 518830"/>
              <a:gd name="connsiteY8" fmla="*/ 389632 h 606157"/>
              <a:gd name="connsiteX9" fmla="*/ 274892 w 518830"/>
              <a:gd name="connsiteY9" fmla="*/ 128552 h 606157"/>
              <a:gd name="connsiteX10" fmla="*/ 293144 w 518830"/>
              <a:gd name="connsiteY10" fmla="*/ 151191 h 606157"/>
              <a:gd name="connsiteX11" fmla="*/ 409751 w 518830"/>
              <a:gd name="connsiteY11" fmla="*/ 221776 h 606157"/>
              <a:gd name="connsiteX12" fmla="*/ 429166 w 518830"/>
              <a:gd name="connsiteY12" fmla="*/ 222357 h 606157"/>
              <a:gd name="connsiteX13" fmla="*/ 518801 w 518830"/>
              <a:gd name="connsiteY13" fmla="*/ 287486 h 606157"/>
              <a:gd name="connsiteX14" fmla="*/ 512640 w 518830"/>
              <a:gd name="connsiteY14" fmla="*/ 294800 h 606157"/>
              <a:gd name="connsiteX15" fmla="*/ 505316 w 518830"/>
              <a:gd name="connsiteY15" fmla="*/ 288647 h 606157"/>
              <a:gd name="connsiteX16" fmla="*/ 428818 w 518830"/>
              <a:gd name="connsiteY16" fmla="*/ 235824 h 606157"/>
              <a:gd name="connsiteX17" fmla="*/ 409286 w 518830"/>
              <a:gd name="connsiteY17" fmla="*/ 235243 h 606157"/>
              <a:gd name="connsiteX18" fmla="*/ 280937 w 518830"/>
              <a:gd name="connsiteY18" fmla="*/ 157228 h 606157"/>
              <a:gd name="connsiteX19" fmla="*/ 270823 w 518830"/>
              <a:gd name="connsiteY19" fmla="*/ 141439 h 606157"/>
              <a:gd name="connsiteX20" fmla="*/ 267568 w 518830"/>
              <a:gd name="connsiteY20" fmla="*/ 142367 h 606157"/>
              <a:gd name="connsiteX21" fmla="*/ 239549 w 518830"/>
              <a:gd name="connsiteY21" fmla="*/ 177312 h 606157"/>
              <a:gd name="connsiteX22" fmla="*/ 165842 w 518830"/>
              <a:gd name="connsiteY22" fmla="*/ 241629 h 606157"/>
              <a:gd name="connsiteX23" fmla="*/ 113409 w 518830"/>
              <a:gd name="connsiteY23" fmla="*/ 282494 h 606157"/>
              <a:gd name="connsiteX24" fmla="*/ 107829 w 518830"/>
              <a:gd name="connsiteY24" fmla="*/ 409618 h 606157"/>
              <a:gd name="connsiteX25" fmla="*/ 104690 w 518830"/>
              <a:gd name="connsiteY25" fmla="*/ 418673 h 606157"/>
              <a:gd name="connsiteX26" fmla="*/ 101783 w 518830"/>
              <a:gd name="connsiteY26" fmla="*/ 419370 h 606157"/>
              <a:gd name="connsiteX27" fmla="*/ 95622 w 518830"/>
              <a:gd name="connsiteY27" fmla="*/ 415539 h 606157"/>
              <a:gd name="connsiteX28" fmla="*/ 101435 w 518830"/>
              <a:gd name="connsiteY28" fmla="*/ 276225 h 606157"/>
              <a:gd name="connsiteX29" fmla="*/ 163749 w 518830"/>
              <a:gd name="connsiteY29" fmla="*/ 228278 h 606157"/>
              <a:gd name="connsiteX30" fmla="*/ 228040 w 518830"/>
              <a:gd name="connsiteY30" fmla="*/ 170230 h 606157"/>
              <a:gd name="connsiteX31" fmla="*/ 261057 w 518830"/>
              <a:gd name="connsiteY31" fmla="*/ 130526 h 606157"/>
              <a:gd name="connsiteX32" fmla="*/ 274892 w 518830"/>
              <a:gd name="connsiteY32" fmla="*/ 128552 h 606157"/>
              <a:gd name="connsiteX33" fmla="*/ 300561 w 518830"/>
              <a:gd name="connsiteY33" fmla="*/ 0 h 606157"/>
              <a:gd name="connsiteX34" fmla="*/ 307305 w 518830"/>
              <a:gd name="connsiteY34" fmla="*/ 6734 h 606157"/>
              <a:gd name="connsiteX35" fmla="*/ 300561 w 518830"/>
              <a:gd name="connsiteY35" fmla="*/ 13584 h 606157"/>
              <a:gd name="connsiteX36" fmla="*/ 13603 w 518830"/>
              <a:gd name="connsiteY36" fmla="*/ 377568 h 606157"/>
              <a:gd name="connsiteX37" fmla="*/ 262308 w 518830"/>
              <a:gd name="connsiteY37" fmla="*/ 490537 h 606157"/>
              <a:gd name="connsiteX38" fmla="*/ 293934 w 518830"/>
              <a:gd name="connsiteY38" fmla="*/ 464994 h 606157"/>
              <a:gd name="connsiteX39" fmla="*/ 327420 w 518830"/>
              <a:gd name="connsiteY39" fmla="*/ 464994 h 606157"/>
              <a:gd name="connsiteX40" fmla="*/ 334164 w 518830"/>
              <a:gd name="connsiteY40" fmla="*/ 471728 h 606157"/>
              <a:gd name="connsiteX41" fmla="*/ 327420 w 518830"/>
              <a:gd name="connsiteY41" fmla="*/ 478462 h 606157"/>
              <a:gd name="connsiteX42" fmla="*/ 293934 w 518830"/>
              <a:gd name="connsiteY42" fmla="*/ 478462 h 606157"/>
              <a:gd name="connsiteX43" fmla="*/ 275098 w 518830"/>
              <a:gd name="connsiteY43" fmla="*/ 497271 h 606157"/>
              <a:gd name="connsiteX44" fmla="*/ 293934 w 518830"/>
              <a:gd name="connsiteY44" fmla="*/ 516080 h 606157"/>
              <a:gd name="connsiteX45" fmla="*/ 327420 w 518830"/>
              <a:gd name="connsiteY45" fmla="*/ 516080 h 606157"/>
              <a:gd name="connsiteX46" fmla="*/ 346140 w 518830"/>
              <a:gd name="connsiteY46" fmla="*/ 497271 h 606157"/>
              <a:gd name="connsiteX47" fmla="*/ 353000 w 518830"/>
              <a:gd name="connsiteY47" fmla="*/ 490537 h 606157"/>
              <a:gd name="connsiteX48" fmla="*/ 359743 w 518830"/>
              <a:gd name="connsiteY48" fmla="*/ 497271 h 606157"/>
              <a:gd name="connsiteX49" fmla="*/ 327420 w 518830"/>
              <a:gd name="connsiteY49" fmla="*/ 529664 h 606157"/>
              <a:gd name="connsiteX50" fmla="*/ 293934 w 518830"/>
              <a:gd name="connsiteY50" fmla="*/ 529664 h 606157"/>
              <a:gd name="connsiteX51" fmla="*/ 262308 w 518830"/>
              <a:gd name="connsiteY51" fmla="*/ 504005 h 606157"/>
              <a:gd name="connsiteX52" fmla="*/ 86041 w 518830"/>
              <a:gd name="connsiteY52" fmla="*/ 473238 h 606157"/>
              <a:gd name="connsiteX53" fmla="*/ 0 w 518830"/>
              <a:gd name="connsiteY53" fmla="*/ 377568 h 606157"/>
              <a:gd name="connsiteX54" fmla="*/ 60693 w 518830"/>
              <a:gd name="connsiteY54" fmla="*/ 130965 h 606157"/>
              <a:gd name="connsiteX55" fmla="*/ 300561 w 518830"/>
              <a:gd name="connsiteY55" fmla="*/ 0 h 60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830" h="606157">
                <a:moveTo>
                  <a:pt x="509555" y="389632"/>
                </a:moveTo>
                <a:cubicBezTo>
                  <a:pt x="513276" y="390097"/>
                  <a:pt x="515834" y="393580"/>
                  <a:pt x="515369" y="397179"/>
                </a:cubicBezTo>
                <a:cubicBezTo>
                  <a:pt x="502345" y="498069"/>
                  <a:pt x="413850" y="606157"/>
                  <a:pt x="302912" y="606157"/>
                </a:cubicBezTo>
                <a:cubicBezTo>
                  <a:pt x="251746" y="606157"/>
                  <a:pt x="206045" y="587929"/>
                  <a:pt x="166972" y="551823"/>
                </a:cubicBezTo>
                <a:cubicBezTo>
                  <a:pt x="164182" y="549268"/>
                  <a:pt x="164065" y="545089"/>
                  <a:pt x="166624" y="542303"/>
                </a:cubicBezTo>
                <a:cubicBezTo>
                  <a:pt x="169182" y="539516"/>
                  <a:pt x="173485" y="539400"/>
                  <a:pt x="176159" y="541954"/>
                </a:cubicBezTo>
                <a:cubicBezTo>
                  <a:pt x="212673" y="575507"/>
                  <a:pt x="255351" y="592573"/>
                  <a:pt x="302912" y="592573"/>
                </a:cubicBezTo>
                <a:cubicBezTo>
                  <a:pt x="406757" y="592573"/>
                  <a:pt x="489670" y="490639"/>
                  <a:pt x="501996" y="395437"/>
                </a:cubicBezTo>
                <a:cubicBezTo>
                  <a:pt x="502461" y="391838"/>
                  <a:pt x="505834" y="389168"/>
                  <a:pt x="509555" y="389632"/>
                </a:cubicBezTo>
                <a:close/>
                <a:moveTo>
                  <a:pt x="274892" y="128552"/>
                </a:moveTo>
                <a:cubicBezTo>
                  <a:pt x="283030" y="131106"/>
                  <a:pt x="287448" y="139929"/>
                  <a:pt x="293144" y="151191"/>
                </a:cubicBezTo>
                <a:cubicBezTo>
                  <a:pt x="306630" y="178125"/>
                  <a:pt x="327092" y="218874"/>
                  <a:pt x="409751" y="221776"/>
                </a:cubicBezTo>
                <a:cubicBezTo>
                  <a:pt x="416727" y="222009"/>
                  <a:pt x="423237" y="222125"/>
                  <a:pt x="429166" y="222357"/>
                </a:cubicBezTo>
                <a:cubicBezTo>
                  <a:pt x="493806" y="224098"/>
                  <a:pt x="513337" y="224679"/>
                  <a:pt x="518801" y="287486"/>
                </a:cubicBezTo>
                <a:cubicBezTo>
                  <a:pt x="519150" y="291201"/>
                  <a:pt x="516360" y="294568"/>
                  <a:pt x="512640" y="294800"/>
                </a:cubicBezTo>
                <a:cubicBezTo>
                  <a:pt x="508920" y="295264"/>
                  <a:pt x="505664" y="292478"/>
                  <a:pt x="505316" y="288647"/>
                </a:cubicBezTo>
                <a:cubicBezTo>
                  <a:pt x="500898" y="237797"/>
                  <a:pt x="492643" y="237565"/>
                  <a:pt x="428818" y="235824"/>
                </a:cubicBezTo>
                <a:cubicBezTo>
                  <a:pt x="422772" y="235708"/>
                  <a:pt x="416262" y="235476"/>
                  <a:pt x="409286" y="235243"/>
                </a:cubicBezTo>
                <a:cubicBezTo>
                  <a:pt x="318489" y="232109"/>
                  <a:pt x="294074" y="183349"/>
                  <a:pt x="280937" y="157228"/>
                </a:cubicBezTo>
                <a:cubicBezTo>
                  <a:pt x="277450" y="150146"/>
                  <a:pt x="273497" y="142251"/>
                  <a:pt x="270823" y="141439"/>
                </a:cubicBezTo>
                <a:cubicBezTo>
                  <a:pt x="270242" y="141206"/>
                  <a:pt x="269079" y="141555"/>
                  <a:pt x="267568" y="142367"/>
                </a:cubicBezTo>
                <a:cubicBezTo>
                  <a:pt x="257453" y="147940"/>
                  <a:pt x="248850" y="162220"/>
                  <a:pt x="239549" y="177312"/>
                </a:cubicBezTo>
                <a:cubicBezTo>
                  <a:pt x="223854" y="203201"/>
                  <a:pt x="204207" y="235592"/>
                  <a:pt x="165842" y="241629"/>
                </a:cubicBezTo>
                <a:cubicBezTo>
                  <a:pt x="143404" y="245111"/>
                  <a:pt x="125733" y="258927"/>
                  <a:pt x="113409" y="282494"/>
                </a:cubicBezTo>
                <a:cubicBezTo>
                  <a:pt x="92483" y="322663"/>
                  <a:pt x="93645" y="380594"/>
                  <a:pt x="107829" y="409618"/>
                </a:cubicBezTo>
                <a:cubicBezTo>
                  <a:pt x="109456" y="412985"/>
                  <a:pt x="108061" y="417048"/>
                  <a:pt x="104690" y="418673"/>
                </a:cubicBezTo>
                <a:cubicBezTo>
                  <a:pt x="103760" y="419138"/>
                  <a:pt x="102713" y="419370"/>
                  <a:pt x="101783" y="419370"/>
                </a:cubicBezTo>
                <a:cubicBezTo>
                  <a:pt x="99226" y="419370"/>
                  <a:pt x="96784" y="417977"/>
                  <a:pt x="95622" y="415539"/>
                </a:cubicBezTo>
                <a:cubicBezTo>
                  <a:pt x="80159" y="383729"/>
                  <a:pt x="77834" y="321386"/>
                  <a:pt x="101435" y="276225"/>
                </a:cubicBezTo>
                <a:cubicBezTo>
                  <a:pt x="115618" y="249059"/>
                  <a:pt x="137126" y="232457"/>
                  <a:pt x="163749" y="228278"/>
                </a:cubicBezTo>
                <a:cubicBezTo>
                  <a:pt x="195836" y="223170"/>
                  <a:pt x="212926" y="195075"/>
                  <a:pt x="228040" y="170230"/>
                </a:cubicBezTo>
                <a:cubicBezTo>
                  <a:pt x="238154" y="153513"/>
                  <a:pt x="247804" y="137724"/>
                  <a:pt x="261057" y="130526"/>
                </a:cubicBezTo>
                <a:cubicBezTo>
                  <a:pt x="265940" y="127856"/>
                  <a:pt x="270590" y="127159"/>
                  <a:pt x="274892" y="128552"/>
                </a:cubicBezTo>
                <a:close/>
                <a:moveTo>
                  <a:pt x="300561" y="0"/>
                </a:moveTo>
                <a:cubicBezTo>
                  <a:pt x="304282" y="0"/>
                  <a:pt x="307305" y="3019"/>
                  <a:pt x="307305" y="6734"/>
                </a:cubicBezTo>
                <a:cubicBezTo>
                  <a:pt x="307305" y="10449"/>
                  <a:pt x="304282" y="13584"/>
                  <a:pt x="300561" y="13584"/>
                </a:cubicBezTo>
                <a:cubicBezTo>
                  <a:pt x="88948" y="13584"/>
                  <a:pt x="13603" y="201556"/>
                  <a:pt x="13603" y="377568"/>
                </a:cubicBezTo>
                <a:cubicBezTo>
                  <a:pt x="13603" y="450598"/>
                  <a:pt x="137665" y="489260"/>
                  <a:pt x="262308" y="490537"/>
                </a:cubicBezTo>
                <a:cubicBezTo>
                  <a:pt x="265447" y="475908"/>
                  <a:pt x="278470" y="464994"/>
                  <a:pt x="293934" y="464994"/>
                </a:cubicBezTo>
                <a:lnTo>
                  <a:pt x="327420" y="464994"/>
                </a:lnTo>
                <a:cubicBezTo>
                  <a:pt x="331141" y="464994"/>
                  <a:pt x="334164" y="468013"/>
                  <a:pt x="334164" y="471728"/>
                </a:cubicBezTo>
                <a:cubicBezTo>
                  <a:pt x="334164" y="475444"/>
                  <a:pt x="331141" y="478462"/>
                  <a:pt x="327420" y="478462"/>
                </a:cubicBezTo>
                <a:lnTo>
                  <a:pt x="293934" y="478462"/>
                </a:lnTo>
                <a:cubicBezTo>
                  <a:pt x="283586" y="478462"/>
                  <a:pt x="275098" y="486938"/>
                  <a:pt x="275098" y="497271"/>
                </a:cubicBezTo>
                <a:cubicBezTo>
                  <a:pt x="275098" y="507604"/>
                  <a:pt x="283586" y="516080"/>
                  <a:pt x="293934" y="516080"/>
                </a:cubicBezTo>
                <a:lnTo>
                  <a:pt x="327420" y="516080"/>
                </a:lnTo>
                <a:cubicBezTo>
                  <a:pt x="337768" y="516080"/>
                  <a:pt x="346140" y="507604"/>
                  <a:pt x="346140" y="497271"/>
                </a:cubicBezTo>
                <a:cubicBezTo>
                  <a:pt x="346140" y="493556"/>
                  <a:pt x="349163" y="490537"/>
                  <a:pt x="353000" y="490537"/>
                </a:cubicBezTo>
                <a:cubicBezTo>
                  <a:pt x="356720" y="490537"/>
                  <a:pt x="359743" y="493556"/>
                  <a:pt x="359743" y="497271"/>
                </a:cubicBezTo>
                <a:cubicBezTo>
                  <a:pt x="359743" y="515151"/>
                  <a:pt x="345209" y="529664"/>
                  <a:pt x="327420" y="529664"/>
                </a:cubicBezTo>
                <a:lnTo>
                  <a:pt x="293934" y="529664"/>
                </a:lnTo>
                <a:cubicBezTo>
                  <a:pt x="278353" y="529664"/>
                  <a:pt x="265331" y="518634"/>
                  <a:pt x="262308" y="504005"/>
                </a:cubicBezTo>
                <a:cubicBezTo>
                  <a:pt x="195568" y="503425"/>
                  <a:pt x="133247" y="492511"/>
                  <a:pt x="86041" y="473238"/>
                </a:cubicBezTo>
                <a:cubicBezTo>
                  <a:pt x="29765" y="450133"/>
                  <a:pt x="0" y="417160"/>
                  <a:pt x="0" y="377568"/>
                </a:cubicBezTo>
                <a:cubicBezTo>
                  <a:pt x="0" y="323000"/>
                  <a:pt x="7906" y="218275"/>
                  <a:pt x="60693" y="130965"/>
                </a:cubicBezTo>
                <a:cubicBezTo>
                  <a:pt x="113132" y="44119"/>
                  <a:pt x="193824" y="0"/>
                  <a:pt x="300561" y="0"/>
                </a:cubicBezTo>
                <a:close/>
              </a:path>
            </a:pathLst>
          </a:custGeom>
          <a:solidFill>
            <a:schemeClr val="bg1"/>
          </a:solidFill>
          <a:ln>
            <a:noFill/>
          </a:ln>
        </p:spPr>
      </p:sp>
      <p:sp>
        <p:nvSpPr>
          <p:cNvPr id="105" name="live-chat_72439"/>
          <p:cNvSpPr>
            <a:spLocks noChangeAspect="1"/>
          </p:cNvSpPr>
          <p:nvPr/>
        </p:nvSpPr>
        <p:spPr bwMode="auto">
          <a:xfrm>
            <a:off x="9458902" y="2901269"/>
            <a:ext cx="393050" cy="343110"/>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solidFill>
          <a:ln>
            <a:noFill/>
          </a:ln>
        </p:spPr>
      </p:sp>
      <p:sp>
        <p:nvSpPr>
          <p:cNvPr id="106" name="shutter-open_77570"/>
          <p:cNvSpPr>
            <a:spLocks noChangeAspect="1"/>
          </p:cNvSpPr>
          <p:nvPr/>
        </p:nvSpPr>
        <p:spPr bwMode="auto">
          <a:xfrm>
            <a:off x="9488677" y="2180135"/>
            <a:ext cx="381721" cy="381190"/>
          </a:xfrm>
          <a:custGeom>
            <a:avLst/>
            <a:gdLst>
              <a:gd name="connsiteX0" fmla="*/ 113399 w 608697"/>
              <a:gd name="connsiteY0" fmla="*/ 462557 h 607851"/>
              <a:gd name="connsiteX1" fmla="*/ 330105 w 608697"/>
              <a:gd name="connsiteY1" fmla="*/ 462557 h 607851"/>
              <a:gd name="connsiteX2" fmla="*/ 224848 w 608697"/>
              <a:gd name="connsiteY2" fmla="*/ 538979 h 607851"/>
              <a:gd name="connsiteX3" fmla="*/ 113399 w 608697"/>
              <a:gd name="connsiteY3" fmla="*/ 462557 h 607851"/>
              <a:gd name="connsiteX4" fmla="*/ 418665 w 608697"/>
              <a:gd name="connsiteY4" fmla="*/ 417183 h 607851"/>
              <a:gd name="connsiteX5" fmla="*/ 378446 w 608697"/>
              <a:gd name="connsiteY5" fmla="*/ 540800 h 607851"/>
              <a:gd name="connsiteX6" fmla="*/ 243239 w 608697"/>
              <a:gd name="connsiteY6" fmla="*/ 544452 h 607851"/>
              <a:gd name="connsiteX7" fmla="*/ 418665 w 608697"/>
              <a:gd name="connsiteY7" fmla="*/ 417183 h 607851"/>
              <a:gd name="connsiteX8" fmla="*/ 463491 w 608697"/>
              <a:gd name="connsiteY8" fmla="*/ 328482 h 607851"/>
              <a:gd name="connsiteX9" fmla="*/ 503696 w 608697"/>
              <a:gd name="connsiteY9" fmla="*/ 452075 h 607851"/>
              <a:gd name="connsiteX10" fmla="*/ 396507 w 608697"/>
              <a:gd name="connsiteY10" fmla="*/ 534321 h 607851"/>
              <a:gd name="connsiteX11" fmla="*/ 463491 w 608697"/>
              <a:gd name="connsiteY11" fmla="*/ 328482 h 607851"/>
              <a:gd name="connsiteX12" fmla="*/ 56382 w 608697"/>
              <a:gd name="connsiteY12" fmla="*/ 320226 h 607851"/>
              <a:gd name="connsiteX13" fmla="*/ 231808 w 608697"/>
              <a:gd name="connsiteY13" fmla="*/ 447456 h 607851"/>
              <a:gd name="connsiteX14" fmla="*/ 101675 w 608697"/>
              <a:gd name="connsiteY14" fmla="*/ 447456 h 607851"/>
              <a:gd name="connsiteX15" fmla="*/ 56382 w 608697"/>
              <a:gd name="connsiteY15" fmla="*/ 320226 h 607851"/>
              <a:gd name="connsiteX16" fmla="*/ 447526 w 608697"/>
              <a:gd name="connsiteY16" fmla="*/ 230396 h 607851"/>
              <a:gd name="connsiteX17" fmla="*/ 552810 w 608697"/>
              <a:gd name="connsiteY17" fmla="*/ 306756 h 607851"/>
              <a:gd name="connsiteX18" fmla="*/ 514484 w 608697"/>
              <a:gd name="connsiteY18" fmla="*/ 436306 h 607851"/>
              <a:gd name="connsiteX19" fmla="*/ 447526 w 608697"/>
              <a:gd name="connsiteY19" fmla="*/ 230396 h 607851"/>
              <a:gd name="connsiteX20" fmla="*/ 94214 w 608697"/>
              <a:gd name="connsiteY20" fmla="*/ 171545 h 607851"/>
              <a:gd name="connsiteX21" fmla="*/ 161172 w 608697"/>
              <a:gd name="connsiteY21" fmla="*/ 377455 h 607851"/>
              <a:gd name="connsiteX22" fmla="*/ 55888 w 608697"/>
              <a:gd name="connsiteY22" fmla="*/ 301095 h 607851"/>
              <a:gd name="connsiteX23" fmla="*/ 94214 w 608697"/>
              <a:gd name="connsiteY23" fmla="*/ 171545 h 607851"/>
              <a:gd name="connsiteX24" fmla="*/ 376960 w 608697"/>
              <a:gd name="connsiteY24" fmla="*/ 160395 h 607851"/>
              <a:gd name="connsiteX25" fmla="*/ 507041 w 608697"/>
              <a:gd name="connsiteY25" fmla="*/ 160395 h 607851"/>
              <a:gd name="connsiteX26" fmla="*/ 552315 w 608697"/>
              <a:gd name="connsiteY26" fmla="*/ 287625 h 607851"/>
              <a:gd name="connsiteX27" fmla="*/ 376960 w 608697"/>
              <a:gd name="connsiteY27" fmla="*/ 160395 h 607851"/>
              <a:gd name="connsiteX28" fmla="*/ 212260 w 608697"/>
              <a:gd name="connsiteY28" fmla="*/ 73529 h 607851"/>
              <a:gd name="connsiteX29" fmla="*/ 145233 w 608697"/>
              <a:gd name="connsiteY29" fmla="*/ 279298 h 607851"/>
              <a:gd name="connsiteX30" fmla="*/ 105001 w 608697"/>
              <a:gd name="connsiteY30" fmla="*/ 155747 h 607851"/>
              <a:gd name="connsiteX31" fmla="*/ 212260 w 608697"/>
              <a:gd name="connsiteY31" fmla="*/ 73529 h 607851"/>
              <a:gd name="connsiteX32" fmla="*/ 383849 w 608697"/>
              <a:gd name="connsiteY32" fmla="*/ 68801 h 607851"/>
              <a:gd name="connsiteX33" fmla="*/ 495298 w 608697"/>
              <a:gd name="connsiteY33" fmla="*/ 145223 h 607851"/>
              <a:gd name="connsiteX34" fmla="*/ 278592 w 608697"/>
              <a:gd name="connsiteY34" fmla="*/ 145223 h 607851"/>
              <a:gd name="connsiteX35" fmla="*/ 383849 w 608697"/>
              <a:gd name="connsiteY35" fmla="*/ 68801 h 607851"/>
              <a:gd name="connsiteX36" fmla="*/ 297630 w 608697"/>
              <a:gd name="connsiteY36" fmla="*/ 55890 h 607851"/>
              <a:gd name="connsiteX37" fmla="*/ 365458 w 608697"/>
              <a:gd name="connsiteY37" fmla="*/ 63394 h 607851"/>
              <a:gd name="connsiteX38" fmla="*/ 190103 w 608697"/>
              <a:gd name="connsiteY38" fmla="*/ 190597 h 607851"/>
              <a:gd name="connsiteX39" fmla="*/ 230306 w 608697"/>
              <a:gd name="connsiteY39" fmla="*/ 67043 h 607851"/>
              <a:gd name="connsiteX40" fmla="*/ 297630 w 608697"/>
              <a:gd name="connsiteY40" fmla="*/ 55890 h 607851"/>
              <a:gd name="connsiteX41" fmla="*/ 304349 w 608697"/>
              <a:gd name="connsiteY41" fmla="*/ 24806 h 607851"/>
              <a:gd name="connsiteX42" fmla="*/ 106746 w 608697"/>
              <a:gd name="connsiteY42" fmla="*/ 106597 h 607851"/>
              <a:gd name="connsiteX43" fmla="*/ 24840 w 608697"/>
              <a:gd name="connsiteY43" fmla="*/ 303926 h 607851"/>
              <a:gd name="connsiteX44" fmla="*/ 106746 w 608697"/>
              <a:gd name="connsiteY44" fmla="*/ 501254 h 607851"/>
              <a:gd name="connsiteX45" fmla="*/ 304349 w 608697"/>
              <a:gd name="connsiteY45" fmla="*/ 583045 h 607851"/>
              <a:gd name="connsiteX46" fmla="*/ 501951 w 608697"/>
              <a:gd name="connsiteY46" fmla="*/ 501254 h 607851"/>
              <a:gd name="connsiteX47" fmla="*/ 583857 w 608697"/>
              <a:gd name="connsiteY47" fmla="*/ 303926 h 607851"/>
              <a:gd name="connsiteX48" fmla="*/ 501951 w 608697"/>
              <a:gd name="connsiteY48" fmla="*/ 106597 h 607851"/>
              <a:gd name="connsiteX49" fmla="*/ 304349 w 608697"/>
              <a:gd name="connsiteY49" fmla="*/ 24806 h 607851"/>
              <a:gd name="connsiteX50" fmla="*/ 304349 w 608697"/>
              <a:gd name="connsiteY50" fmla="*/ 0 h 607851"/>
              <a:gd name="connsiteX51" fmla="*/ 608697 w 608697"/>
              <a:gd name="connsiteY51" fmla="*/ 303926 h 607851"/>
              <a:gd name="connsiteX52" fmla="*/ 304349 w 608697"/>
              <a:gd name="connsiteY52" fmla="*/ 607851 h 607851"/>
              <a:gd name="connsiteX53" fmla="*/ 0 w 608697"/>
              <a:gd name="connsiteY53" fmla="*/ 303926 h 607851"/>
              <a:gd name="connsiteX54" fmla="*/ 304349 w 608697"/>
              <a:gd name="connsiteY54"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697" h="607851">
                <a:moveTo>
                  <a:pt x="113399" y="462557"/>
                </a:moveTo>
                <a:lnTo>
                  <a:pt x="330105" y="462557"/>
                </a:lnTo>
                <a:cubicBezTo>
                  <a:pt x="295044" y="488031"/>
                  <a:pt x="259983" y="513505"/>
                  <a:pt x="224848" y="538979"/>
                </a:cubicBezTo>
                <a:cubicBezTo>
                  <a:pt x="181358" y="524305"/>
                  <a:pt x="142716" y="497863"/>
                  <a:pt x="113399" y="462557"/>
                </a:cubicBezTo>
                <a:close/>
                <a:moveTo>
                  <a:pt x="418665" y="417183"/>
                </a:moveTo>
                <a:cubicBezTo>
                  <a:pt x="405234" y="458389"/>
                  <a:pt x="391803" y="499595"/>
                  <a:pt x="378446" y="540800"/>
                </a:cubicBezTo>
                <a:cubicBezTo>
                  <a:pt x="334571" y="554436"/>
                  <a:pt x="287786" y="555703"/>
                  <a:pt x="243239" y="544452"/>
                </a:cubicBezTo>
                <a:cubicBezTo>
                  <a:pt x="301665" y="501979"/>
                  <a:pt x="360165" y="459581"/>
                  <a:pt x="418665" y="417183"/>
                </a:cubicBezTo>
                <a:close/>
                <a:moveTo>
                  <a:pt x="463491" y="328482"/>
                </a:moveTo>
                <a:cubicBezTo>
                  <a:pt x="476918" y="369680"/>
                  <a:pt x="490270" y="410877"/>
                  <a:pt x="503696" y="452075"/>
                </a:cubicBezTo>
                <a:cubicBezTo>
                  <a:pt x="476246" y="488877"/>
                  <a:pt x="439174" y="517335"/>
                  <a:pt x="396507" y="534321"/>
                </a:cubicBezTo>
                <a:cubicBezTo>
                  <a:pt x="418810" y="465708"/>
                  <a:pt x="441188" y="397095"/>
                  <a:pt x="463491" y="328482"/>
                </a:cubicBezTo>
                <a:close/>
                <a:moveTo>
                  <a:pt x="56382" y="320226"/>
                </a:moveTo>
                <a:cubicBezTo>
                  <a:pt x="114882" y="362611"/>
                  <a:pt x="173383" y="404996"/>
                  <a:pt x="231808" y="447456"/>
                </a:cubicBezTo>
                <a:lnTo>
                  <a:pt x="101675" y="447456"/>
                </a:lnTo>
                <a:cubicBezTo>
                  <a:pt x="75111" y="409987"/>
                  <a:pt x="59441" y="365963"/>
                  <a:pt x="56382" y="320226"/>
                </a:cubicBezTo>
                <a:close/>
                <a:moveTo>
                  <a:pt x="447526" y="230396"/>
                </a:moveTo>
                <a:cubicBezTo>
                  <a:pt x="482646" y="255874"/>
                  <a:pt x="517691" y="281352"/>
                  <a:pt x="552810" y="306756"/>
                </a:cubicBezTo>
                <a:cubicBezTo>
                  <a:pt x="552214" y="352646"/>
                  <a:pt x="539016" y="397493"/>
                  <a:pt x="514484" y="436306"/>
                </a:cubicBezTo>
                <a:cubicBezTo>
                  <a:pt x="492190" y="367694"/>
                  <a:pt x="469895" y="299008"/>
                  <a:pt x="447526" y="230396"/>
                </a:cubicBezTo>
                <a:close/>
                <a:moveTo>
                  <a:pt x="94214" y="171545"/>
                </a:moveTo>
                <a:cubicBezTo>
                  <a:pt x="116508" y="240157"/>
                  <a:pt x="138803" y="308843"/>
                  <a:pt x="161172" y="377455"/>
                </a:cubicBezTo>
                <a:cubicBezTo>
                  <a:pt x="126053" y="351977"/>
                  <a:pt x="91008" y="326499"/>
                  <a:pt x="55888" y="301095"/>
                </a:cubicBezTo>
                <a:cubicBezTo>
                  <a:pt x="56410" y="255205"/>
                  <a:pt x="69682" y="210358"/>
                  <a:pt x="94214" y="171545"/>
                </a:cubicBezTo>
                <a:close/>
                <a:moveTo>
                  <a:pt x="376960" y="160395"/>
                </a:moveTo>
                <a:lnTo>
                  <a:pt x="507041" y="160395"/>
                </a:lnTo>
                <a:cubicBezTo>
                  <a:pt x="533594" y="197864"/>
                  <a:pt x="549257" y="241888"/>
                  <a:pt x="552315" y="287625"/>
                </a:cubicBezTo>
                <a:cubicBezTo>
                  <a:pt x="493839" y="245240"/>
                  <a:pt x="435362" y="202855"/>
                  <a:pt x="376960" y="160395"/>
                </a:cubicBezTo>
                <a:close/>
                <a:moveTo>
                  <a:pt x="212260" y="73529"/>
                </a:moveTo>
                <a:cubicBezTo>
                  <a:pt x="189942" y="142119"/>
                  <a:pt x="167550" y="210708"/>
                  <a:pt x="145233" y="279298"/>
                </a:cubicBezTo>
                <a:cubicBezTo>
                  <a:pt x="131797" y="238114"/>
                  <a:pt x="118436" y="196931"/>
                  <a:pt x="105001" y="155747"/>
                </a:cubicBezTo>
                <a:cubicBezTo>
                  <a:pt x="132469" y="118958"/>
                  <a:pt x="169566" y="90509"/>
                  <a:pt x="212260" y="73529"/>
                </a:cubicBezTo>
                <a:close/>
                <a:moveTo>
                  <a:pt x="383849" y="68801"/>
                </a:moveTo>
                <a:cubicBezTo>
                  <a:pt x="427340" y="83475"/>
                  <a:pt x="465981" y="109917"/>
                  <a:pt x="495298" y="145223"/>
                </a:cubicBezTo>
                <a:lnTo>
                  <a:pt x="278592" y="145223"/>
                </a:lnTo>
                <a:cubicBezTo>
                  <a:pt x="313653" y="119749"/>
                  <a:pt x="348714" y="94275"/>
                  <a:pt x="383849" y="68801"/>
                </a:cubicBezTo>
                <a:close/>
                <a:moveTo>
                  <a:pt x="297630" y="55890"/>
                </a:moveTo>
                <a:cubicBezTo>
                  <a:pt x="320370" y="55276"/>
                  <a:pt x="343194" y="57771"/>
                  <a:pt x="365458" y="63394"/>
                </a:cubicBezTo>
                <a:cubicBezTo>
                  <a:pt x="307056" y="105844"/>
                  <a:pt x="248580" y="148221"/>
                  <a:pt x="190103" y="190597"/>
                </a:cubicBezTo>
                <a:cubicBezTo>
                  <a:pt x="203529" y="149412"/>
                  <a:pt x="216955" y="108228"/>
                  <a:pt x="230306" y="67043"/>
                </a:cubicBezTo>
                <a:cubicBezTo>
                  <a:pt x="252234" y="60229"/>
                  <a:pt x="274890" y="56505"/>
                  <a:pt x="297630" y="55890"/>
                </a:cubicBezTo>
                <a:close/>
                <a:moveTo>
                  <a:pt x="304349" y="24806"/>
                </a:moveTo>
                <a:cubicBezTo>
                  <a:pt x="229679" y="24806"/>
                  <a:pt x="159485" y="53857"/>
                  <a:pt x="106746" y="106597"/>
                </a:cubicBezTo>
                <a:cubicBezTo>
                  <a:pt x="53932" y="159263"/>
                  <a:pt x="24840" y="229359"/>
                  <a:pt x="24840" y="303926"/>
                </a:cubicBezTo>
                <a:cubicBezTo>
                  <a:pt x="24840" y="378492"/>
                  <a:pt x="53932" y="448588"/>
                  <a:pt x="106746" y="501254"/>
                </a:cubicBezTo>
                <a:cubicBezTo>
                  <a:pt x="159485" y="553994"/>
                  <a:pt x="229679" y="583045"/>
                  <a:pt x="304349" y="583045"/>
                </a:cubicBezTo>
                <a:cubicBezTo>
                  <a:pt x="379018" y="583045"/>
                  <a:pt x="449213" y="553994"/>
                  <a:pt x="501951" y="501254"/>
                </a:cubicBezTo>
                <a:cubicBezTo>
                  <a:pt x="554765" y="448588"/>
                  <a:pt x="583857" y="378492"/>
                  <a:pt x="583857" y="303926"/>
                </a:cubicBezTo>
                <a:cubicBezTo>
                  <a:pt x="583857" y="229359"/>
                  <a:pt x="554765" y="159263"/>
                  <a:pt x="501951" y="106597"/>
                </a:cubicBezTo>
                <a:cubicBezTo>
                  <a:pt x="449213" y="53857"/>
                  <a:pt x="379018" y="24806"/>
                  <a:pt x="304349" y="24806"/>
                </a:cubicBezTo>
                <a:close/>
                <a:moveTo>
                  <a:pt x="304349" y="0"/>
                </a:moveTo>
                <a:cubicBezTo>
                  <a:pt x="472412" y="0"/>
                  <a:pt x="608697" y="136096"/>
                  <a:pt x="608697" y="303926"/>
                </a:cubicBezTo>
                <a:cubicBezTo>
                  <a:pt x="608697" y="471755"/>
                  <a:pt x="472412" y="607851"/>
                  <a:pt x="304349" y="607851"/>
                </a:cubicBezTo>
                <a:cubicBezTo>
                  <a:pt x="136286" y="607851"/>
                  <a:pt x="0" y="471755"/>
                  <a:pt x="0" y="303926"/>
                </a:cubicBezTo>
                <a:cubicBezTo>
                  <a:pt x="0" y="136096"/>
                  <a:pt x="136286" y="0"/>
                  <a:pt x="304349" y="0"/>
                </a:cubicBezTo>
                <a:close/>
              </a:path>
            </a:pathLst>
          </a:custGeom>
          <a:solidFill>
            <a:schemeClr val="bg1"/>
          </a:solidFill>
          <a:ln>
            <a:noFill/>
          </a:ln>
        </p:spPr>
      </p:sp>
      <p:sp>
        <p:nvSpPr>
          <p:cNvPr id="107" name="wechat-logo-sketch_37033"/>
          <p:cNvSpPr>
            <a:spLocks noChangeAspect="1"/>
          </p:cNvSpPr>
          <p:nvPr/>
        </p:nvSpPr>
        <p:spPr bwMode="auto">
          <a:xfrm>
            <a:off x="7282536" y="4142808"/>
            <a:ext cx="381722" cy="380162"/>
          </a:xfrm>
          <a:custGeom>
            <a:avLst/>
            <a:gdLst>
              <a:gd name="connsiteX0" fmla="*/ 492487 w 571557"/>
              <a:gd name="connsiteY0" fmla="*/ 435354 h 569222"/>
              <a:gd name="connsiteX1" fmla="*/ 492372 w 571557"/>
              <a:gd name="connsiteY1" fmla="*/ 439259 h 569222"/>
              <a:gd name="connsiteX2" fmla="*/ 486856 w 571557"/>
              <a:gd name="connsiteY2" fmla="*/ 450285 h 569222"/>
              <a:gd name="connsiteX3" fmla="*/ 482259 w 571557"/>
              <a:gd name="connsiteY3" fmla="*/ 449366 h 569222"/>
              <a:gd name="connsiteX4" fmla="*/ 487776 w 571557"/>
              <a:gd name="connsiteY4" fmla="*/ 438340 h 569222"/>
              <a:gd name="connsiteX5" fmla="*/ 492487 w 571557"/>
              <a:gd name="connsiteY5" fmla="*/ 435354 h 569222"/>
              <a:gd name="connsiteX6" fmla="*/ 424610 w 571557"/>
              <a:gd name="connsiteY6" fmla="*/ 315347 h 569222"/>
              <a:gd name="connsiteX7" fmla="*/ 393595 w 571557"/>
              <a:gd name="connsiteY7" fmla="*/ 409785 h 569222"/>
              <a:gd name="connsiteX8" fmla="*/ 445272 w 571557"/>
              <a:gd name="connsiteY8" fmla="*/ 448475 h 569222"/>
              <a:gd name="connsiteX9" fmla="*/ 449886 w 571557"/>
              <a:gd name="connsiteY9" fmla="*/ 437421 h 569222"/>
              <a:gd name="connsiteX10" fmla="*/ 454500 w 571557"/>
              <a:gd name="connsiteY10" fmla="*/ 428209 h 569222"/>
              <a:gd name="connsiteX11" fmla="*/ 460959 w 571557"/>
              <a:gd name="connsiteY11" fmla="*/ 419918 h 569222"/>
              <a:gd name="connsiteX12" fmla="*/ 461882 w 571557"/>
              <a:gd name="connsiteY12" fmla="*/ 418997 h 569222"/>
              <a:gd name="connsiteX13" fmla="*/ 464651 w 571557"/>
              <a:gd name="connsiteY13" fmla="*/ 326876 h 569222"/>
              <a:gd name="connsiteX14" fmla="*/ 424610 w 571557"/>
              <a:gd name="connsiteY14" fmla="*/ 315347 h 569222"/>
              <a:gd name="connsiteX15" fmla="*/ 462805 w 571557"/>
              <a:gd name="connsiteY15" fmla="*/ 290028 h 569222"/>
              <a:gd name="connsiteX16" fmla="*/ 472033 w 571557"/>
              <a:gd name="connsiteY16" fmla="*/ 290028 h 569222"/>
              <a:gd name="connsiteX17" fmla="*/ 475724 w 571557"/>
              <a:gd name="connsiteY17" fmla="*/ 290028 h 569222"/>
              <a:gd name="connsiteX18" fmla="*/ 472033 w 571557"/>
              <a:gd name="connsiteY18" fmla="*/ 297398 h 569222"/>
              <a:gd name="connsiteX19" fmla="*/ 472033 w 571557"/>
              <a:gd name="connsiteY19" fmla="*/ 307531 h 569222"/>
              <a:gd name="connsiteX20" fmla="*/ 478492 w 571557"/>
              <a:gd name="connsiteY20" fmla="*/ 311216 h 569222"/>
              <a:gd name="connsiteX21" fmla="*/ 485875 w 571557"/>
              <a:gd name="connsiteY21" fmla="*/ 315822 h 569222"/>
              <a:gd name="connsiteX22" fmla="*/ 500639 w 571557"/>
              <a:gd name="connsiteY22" fmla="*/ 313058 h 569222"/>
              <a:gd name="connsiteX23" fmla="*/ 502485 w 571557"/>
              <a:gd name="connsiteY23" fmla="*/ 312137 h 569222"/>
              <a:gd name="connsiteX24" fmla="*/ 513559 w 571557"/>
              <a:gd name="connsiteY24" fmla="*/ 305689 h 569222"/>
              <a:gd name="connsiteX25" fmla="*/ 507099 w 571557"/>
              <a:gd name="connsiteY25" fmla="*/ 316743 h 569222"/>
              <a:gd name="connsiteX26" fmla="*/ 505253 w 571557"/>
              <a:gd name="connsiteY26" fmla="*/ 318586 h 569222"/>
              <a:gd name="connsiteX27" fmla="*/ 503408 w 571557"/>
              <a:gd name="connsiteY27" fmla="*/ 337931 h 569222"/>
              <a:gd name="connsiteX28" fmla="*/ 506176 w 571557"/>
              <a:gd name="connsiteY28" fmla="*/ 348064 h 569222"/>
              <a:gd name="connsiteX29" fmla="*/ 512636 w 571557"/>
              <a:gd name="connsiteY29" fmla="*/ 355434 h 569222"/>
              <a:gd name="connsiteX30" fmla="*/ 517250 w 571557"/>
              <a:gd name="connsiteY30" fmla="*/ 350828 h 569222"/>
              <a:gd name="connsiteX31" fmla="*/ 524632 w 571557"/>
              <a:gd name="connsiteY31" fmla="*/ 343458 h 569222"/>
              <a:gd name="connsiteX32" fmla="*/ 532937 w 571557"/>
              <a:gd name="connsiteY32" fmla="*/ 342537 h 569222"/>
              <a:gd name="connsiteX33" fmla="*/ 524632 w 571557"/>
              <a:gd name="connsiteY33" fmla="*/ 357276 h 569222"/>
              <a:gd name="connsiteX34" fmla="*/ 515404 w 571557"/>
              <a:gd name="connsiteY34" fmla="*/ 367409 h 569222"/>
              <a:gd name="connsiteX35" fmla="*/ 503408 w 571557"/>
              <a:gd name="connsiteY35" fmla="*/ 387676 h 569222"/>
              <a:gd name="connsiteX36" fmla="*/ 498794 w 571557"/>
              <a:gd name="connsiteY36" fmla="*/ 397809 h 569222"/>
              <a:gd name="connsiteX37" fmla="*/ 501562 w 571557"/>
              <a:gd name="connsiteY37" fmla="*/ 400573 h 569222"/>
              <a:gd name="connsiteX38" fmla="*/ 522786 w 571557"/>
              <a:gd name="connsiteY38" fmla="*/ 379385 h 569222"/>
              <a:gd name="connsiteX39" fmla="*/ 528323 w 571557"/>
              <a:gd name="connsiteY39" fmla="*/ 379385 h 569222"/>
              <a:gd name="connsiteX40" fmla="*/ 514481 w 571557"/>
              <a:gd name="connsiteY40" fmla="*/ 396888 h 569222"/>
              <a:gd name="connsiteX41" fmla="*/ 482184 w 571557"/>
              <a:gd name="connsiteY41" fmla="*/ 429130 h 569222"/>
              <a:gd name="connsiteX42" fmla="*/ 472956 w 571557"/>
              <a:gd name="connsiteY42" fmla="*/ 438342 h 569222"/>
              <a:gd name="connsiteX43" fmla="*/ 468342 w 571557"/>
              <a:gd name="connsiteY43" fmla="*/ 449396 h 569222"/>
              <a:gd name="connsiteX44" fmla="*/ 446195 w 571557"/>
              <a:gd name="connsiteY44" fmla="*/ 468742 h 569222"/>
              <a:gd name="connsiteX45" fmla="*/ 416665 w 571557"/>
              <a:gd name="connsiteY45" fmla="*/ 450318 h 569222"/>
              <a:gd name="connsiteX46" fmla="*/ 365912 w 571557"/>
              <a:gd name="connsiteY46" fmla="*/ 410706 h 569222"/>
              <a:gd name="connsiteX47" fmla="*/ 368680 w 571557"/>
              <a:gd name="connsiteY47" fmla="*/ 335167 h 569222"/>
              <a:gd name="connsiteX48" fmla="*/ 435121 w 571557"/>
              <a:gd name="connsiteY48" fmla="*/ 300162 h 569222"/>
              <a:gd name="connsiteX49" fmla="*/ 447117 w 571557"/>
              <a:gd name="connsiteY49" fmla="*/ 300162 h 569222"/>
              <a:gd name="connsiteX50" fmla="*/ 449886 w 571557"/>
              <a:gd name="connsiteY50" fmla="*/ 296477 h 569222"/>
              <a:gd name="connsiteX51" fmla="*/ 462805 w 571557"/>
              <a:gd name="connsiteY51" fmla="*/ 290028 h 569222"/>
              <a:gd name="connsiteX52" fmla="*/ 418564 w 571557"/>
              <a:gd name="connsiteY52" fmla="*/ 254149 h 569222"/>
              <a:gd name="connsiteX53" fmla="*/ 321744 w 571557"/>
              <a:gd name="connsiteY53" fmla="*/ 340732 h 569222"/>
              <a:gd name="connsiteX54" fmla="*/ 327277 w 571557"/>
              <a:gd name="connsiteY54" fmla="*/ 343495 h 569222"/>
              <a:gd name="connsiteX55" fmla="*/ 341108 w 571557"/>
              <a:gd name="connsiteY55" fmla="*/ 330600 h 569222"/>
              <a:gd name="connsiteX56" fmla="*/ 346641 w 571557"/>
              <a:gd name="connsiteY56" fmla="*/ 333363 h 569222"/>
              <a:gd name="connsiteX57" fmla="*/ 345719 w 571557"/>
              <a:gd name="connsiteY57" fmla="*/ 341653 h 569222"/>
              <a:gd name="connsiteX58" fmla="*/ 336498 w 571557"/>
              <a:gd name="connsiteY58" fmla="*/ 362838 h 569222"/>
              <a:gd name="connsiteX59" fmla="*/ 326355 w 571557"/>
              <a:gd name="connsiteY59" fmla="*/ 372970 h 569222"/>
              <a:gd name="connsiteX60" fmla="*/ 319900 w 571557"/>
              <a:gd name="connsiteY60" fmla="*/ 393234 h 569222"/>
              <a:gd name="connsiteX61" fmla="*/ 330965 w 571557"/>
              <a:gd name="connsiteY61" fmla="*/ 394155 h 569222"/>
              <a:gd name="connsiteX62" fmla="*/ 338342 w 571557"/>
              <a:gd name="connsiteY62" fmla="*/ 387708 h 569222"/>
              <a:gd name="connsiteX63" fmla="*/ 346641 w 571557"/>
              <a:gd name="connsiteY63" fmla="*/ 380339 h 569222"/>
              <a:gd name="connsiteX64" fmla="*/ 338342 w 571557"/>
              <a:gd name="connsiteY64" fmla="*/ 390471 h 569222"/>
              <a:gd name="connsiteX65" fmla="*/ 331887 w 571557"/>
              <a:gd name="connsiteY65" fmla="*/ 396919 h 569222"/>
              <a:gd name="connsiteX66" fmla="*/ 323588 w 571557"/>
              <a:gd name="connsiteY66" fmla="*/ 407051 h 569222"/>
              <a:gd name="connsiteX67" fmla="*/ 324510 w 571557"/>
              <a:gd name="connsiteY67" fmla="*/ 407972 h 569222"/>
              <a:gd name="connsiteX68" fmla="*/ 326355 w 571557"/>
              <a:gd name="connsiteY68" fmla="*/ 413498 h 569222"/>
              <a:gd name="connsiteX69" fmla="*/ 337420 w 571557"/>
              <a:gd name="connsiteY69" fmla="*/ 409814 h 569222"/>
              <a:gd name="connsiteX70" fmla="*/ 342030 w 571557"/>
              <a:gd name="connsiteY70" fmla="*/ 405208 h 569222"/>
              <a:gd name="connsiteX71" fmla="*/ 354017 w 571557"/>
              <a:gd name="connsiteY71" fmla="*/ 405208 h 569222"/>
              <a:gd name="connsiteX72" fmla="*/ 349407 w 571557"/>
              <a:gd name="connsiteY72" fmla="*/ 422709 h 569222"/>
              <a:gd name="connsiteX73" fmla="*/ 346641 w 571557"/>
              <a:gd name="connsiteY73" fmla="*/ 426394 h 569222"/>
              <a:gd name="connsiteX74" fmla="*/ 344796 w 571557"/>
              <a:gd name="connsiteY74" fmla="*/ 444816 h 569222"/>
              <a:gd name="connsiteX75" fmla="*/ 349407 w 571557"/>
              <a:gd name="connsiteY75" fmla="*/ 450342 h 569222"/>
              <a:gd name="connsiteX76" fmla="*/ 366927 w 571557"/>
              <a:gd name="connsiteY76" fmla="*/ 450342 h 569222"/>
              <a:gd name="connsiteX77" fmla="*/ 367849 w 571557"/>
              <a:gd name="connsiteY77" fmla="*/ 449421 h 569222"/>
              <a:gd name="connsiteX78" fmla="*/ 377992 w 571557"/>
              <a:gd name="connsiteY78" fmla="*/ 442053 h 569222"/>
              <a:gd name="connsiteX79" fmla="*/ 371537 w 571557"/>
              <a:gd name="connsiteY79" fmla="*/ 453106 h 569222"/>
              <a:gd name="connsiteX80" fmla="*/ 370615 w 571557"/>
              <a:gd name="connsiteY80" fmla="*/ 454027 h 569222"/>
              <a:gd name="connsiteX81" fmla="*/ 371537 w 571557"/>
              <a:gd name="connsiteY81" fmla="*/ 469685 h 569222"/>
              <a:gd name="connsiteX82" fmla="*/ 374303 w 571557"/>
              <a:gd name="connsiteY82" fmla="*/ 471528 h 569222"/>
              <a:gd name="connsiteX83" fmla="*/ 392745 w 571557"/>
              <a:gd name="connsiteY83" fmla="*/ 470607 h 569222"/>
              <a:gd name="connsiteX84" fmla="*/ 407499 w 571557"/>
              <a:gd name="connsiteY84" fmla="*/ 465080 h 569222"/>
              <a:gd name="connsiteX85" fmla="*/ 404732 w 571557"/>
              <a:gd name="connsiteY85" fmla="*/ 477054 h 569222"/>
              <a:gd name="connsiteX86" fmla="*/ 402888 w 571557"/>
              <a:gd name="connsiteY86" fmla="*/ 478896 h 569222"/>
              <a:gd name="connsiteX87" fmla="*/ 399200 w 571557"/>
              <a:gd name="connsiteY87" fmla="*/ 492713 h 569222"/>
              <a:gd name="connsiteX88" fmla="*/ 412109 w 571557"/>
              <a:gd name="connsiteY88" fmla="*/ 489028 h 569222"/>
              <a:gd name="connsiteX89" fmla="*/ 416720 w 571557"/>
              <a:gd name="connsiteY89" fmla="*/ 485344 h 569222"/>
              <a:gd name="connsiteX90" fmla="*/ 427785 w 571557"/>
              <a:gd name="connsiteY90" fmla="*/ 478896 h 569222"/>
              <a:gd name="connsiteX91" fmla="*/ 421330 w 571557"/>
              <a:gd name="connsiteY91" fmla="*/ 490871 h 569222"/>
              <a:gd name="connsiteX92" fmla="*/ 416720 w 571557"/>
              <a:gd name="connsiteY92" fmla="*/ 494555 h 569222"/>
              <a:gd name="connsiteX93" fmla="*/ 412109 w 571557"/>
              <a:gd name="connsiteY93" fmla="*/ 507450 h 569222"/>
              <a:gd name="connsiteX94" fmla="*/ 424096 w 571557"/>
              <a:gd name="connsiteY94" fmla="*/ 501924 h 569222"/>
              <a:gd name="connsiteX95" fmla="*/ 427785 w 571557"/>
              <a:gd name="connsiteY95" fmla="*/ 498239 h 569222"/>
              <a:gd name="connsiteX96" fmla="*/ 438850 w 571557"/>
              <a:gd name="connsiteY96" fmla="*/ 492713 h 569222"/>
              <a:gd name="connsiteX97" fmla="*/ 433317 w 571557"/>
              <a:gd name="connsiteY97" fmla="*/ 504687 h 569222"/>
              <a:gd name="connsiteX98" fmla="*/ 429629 w 571557"/>
              <a:gd name="connsiteY98" fmla="*/ 508371 h 569222"/>
              <a:gd name="connsiteX99" fmla="*/ 427785 w 571557"/>
              <a:gd name="connsiteY99" fmla="*/ 524030 h 569222"/>
              <a:gd name="connsiteX100" fmla="*/ 442538 w 571557"/>
              <a:gd name="connsiteY100" fmla="*/ 521267 h 569222"/>
              <a:gd name="connsiteX101" fmla="*/ 445304 w 571557"/>
              <a:gd name="connsiteY101" fmla="*/ 519425 h 569222"/>
              <a:gd name="connsiteX102" fmla="*/ 457292 w 571557"/>
              <a:gd name="connsiteY102" fmla="*/ 514819 h 569222"/>
              <a:gd name="connsiteX103" fmla="*/ 452681 w 571557"/>
              <a:gd name="connsiteY103" fmla="*/ 528636 h 569222"/>
              <a:gd name="connsiteX104" fmla="*/ 451759 w 571557"/>
              <a:gd name="connsiteY104" fmla="*/ 529557 h 569222"/>
              <a:gd name="connsiteX105" fmla="*/ 449915 w 571557"/>
              <a:gd name="connsiteY105" fmla="*/ 543373 h 569222"/>
              <a:gd name="connsiteX106" fmla="*/ 463746 w 571557"/>
              <a:gd name="connsiteY106" fmla="*/ 539689 h 569222"/>
              <a:gd name="connsiteX107" fmla="*/ 472045 w 571557"/>
              <a:gd name="connsiteY107" fmla="*/ 533241 h 569222"/>
              <a:gd name="connsiteX108" fmla="*/ 472967 w 571557"/>
              <a:gd name="connsiteY108" fmla="*/ 534162 h 569222"/>
              <a:gd name="connsiteX109" fmla="*/ 475733 w 571557"/>
              <a:gd name="connsiteY109" fmla="*/ 536004 h 569222"/>
              <a:gd name="connsiteX110" fmla="*/ 482188 w 571557"/>
              <a:gd name="connsiteY110" fmla="*/ 526793 h 569222"/>
              <a:gd name="connsiteX111" fmla="*/ 515383 w 571557"/>
              <a:gd name="connsiteY111" fmla="*/ 452185 h 569222"/>
              <a:gd name="connsiteX112" fmla="*/ 443460 w 571557"/>
              <a:gd name="connsiteY112" fmla="*/ 254149 h 569222"/>
              <a:gd name="connsiteX113" fmla="*/ 418564 w 571557"/>
              <a:gd name="connsiteY113" fmla="*/ 254149 h 569222"/>
              <a:gd name="connsiteX114" fmla="*/ 437006 w 571557"/>
              <a:gd name="connsiteY114" fmla="*/ 237569 h 569222"/>
              <a:gd name="connsiteX115" fmla="*/ 438850 w 571557"/>
              <a:gd name="connsiteY115" fmla="*/ 237569 h 569222"/>
              <a:gd name="connsiteX116" fmla="*/ 545812 w 571557"/>
              <a:gd name="connsiteY116" fmla="*/ 442053 h 569222"/>
              <a:gd name="connsiteX117" fmla="*/ 454525 w 571557"/>
              <a:gd name="connsiteY117" fmla="*/ 569164 h 569222"/>
              <a:gd name="connsiteX118" fmla="*/ 390901 w 571557"/>
              <a:gd name="connsiteY118" fmla="*/ 514819 h 569222"/>
              <a:gd name="connsiteX119" fmla="*/ 306069 w 571557"/>
              <a:gd name="connsiteY119" fmla="*/ 430078 h 569222"/>
              <a:gd name="connsiteX120" fmla="*/ 437006 w 571557"/>
              <a:gd name="connsiteY120" fmla="*/ 237569 h 569222"/>
              <a:gd name="connsiteX121" fmla="*/ 204894 w 571557"/>
              <a:gd name="connsiteY121" fmla="*/ 17786 h 569222"/>
              <a:gd name="connsiteX122" fmla="*/ 68004 w 571557"/>
              <a:gd name="connsiteY122" fmla="*/ 110519 h 569222"/>
              <a:gd name="connsiteX123" fmla="*/ 72617 w 571557"/>
              <a:gd name="connsiteY123" fmla="*/ 113282 h 569222"/>
              <a:gd name="connsiteX124" fmla="*/ 90149 w 571557"/>
              <a:gd name="connsiteY124" fmla="*/ 96704 h 569222"/>
              <a:gd name="connsiteX125" fmla="*/ 98453 w 571557"/>
              <a:gd name="connsiteY125" fmla="*/ 89336 h 569222"/>
              <a:gd name="connsiteX126" fmla="*/ 89226 w 571557"/>
              <a:gd name="connsiteY126" fmla="*/ 98546 h 569222"/>
              <a:gd name="connsiteX127" fmla="*/ 72617 w 571557"/>
              <a:gd name="connsiteY127" fmla="*/ 114203 h 569222"/>
              <a:gd name="connsiteX128" fmla="*/ 63390 w 571557"/>
              <a:gd name="connsiteY128" fmla="*/ 123413 h 569222"/>
              <a:gd name="connsiteX129" fmla="*/ 72617 w 571557"/>
              <a:gd name="connsiteY129" fmla="*/ 115124 h 569222"/>
              <a:gd name="connsiteX130" fmla="*/ 88303 w 571557"/>
              <a:gd name="connsiteY130" fmla="*/ 99467 h 569222"/>
              <a:gd name="connsiteX131" fmla="*/ 91994 w 571557"/>
              <a:gd name="connsiteY131" fmla="*/ 102230 h 569222"/>
              <a:gd name="connsiteX132" fmla="*/ 90149 w 571557"/>
              <a:gd name="connsiteY132" fmla="*/ 106835 h 569222"/>
              <a:gd name="connsiteX133" fmla="*/ 77231 w 571557"/>
              <a:gd name="connsiteY133" fmla="*/ 128018 h 569222"/>
              <a:gd name="connsiteX134" fmla="*/ 67081 w 571557"/>
              <a:gd name="connsiteY134" fmla="*/ 138149 h 569222"/>
              <a:gd name="connsiteX135" fmla="*/ 56932 w 571557"/>
              <a:gd name="connsiteY135" fmla="*/ 159332 h 569222"/>
              <a:gd name="connsiteX136" fmla="*/ 56009 w 571557"/>
              <a:gd name="connsiteY136" fmla="*/ 171305 h 569222"/>
              <a:gd name="connsiteX137" fmla="*/ 65236 w 571557"/>
              <a:gd name="connsiteY137" fmla="*/ 174989 h 569222"/>
              <a:gd name="connsiteX138" fmla="*/ 69849 w 571557"/>
              <a:gd name="connsiteY138" fmla="*/ 169463 h 569222"/>
              <a:gd name="connsiteX139" fmla="*/ 78154 w 571557"/>
              <a:gd name="connsiteY139" fmla="*/ 164858 h 569222"/>
              <a:gd name="connsiteX140" fmla="*/ 78154 w 571557"/>
              <a:gd name="connsiteY140" fmla="*/ 169463 h 569222"/>
              <a:gd name="connsiteX141" fmla="*/ 69849 w 571557"/>
              <a:gd name="connsiteY141" fmla="*/ 178673 h 569222"/>
              <a:gd name="connsiteX142" fmla="*/ 65236 w 571557"/>
              <a:gd name="connsiteY142" fmla="*/ 183278 h 569222"/>
              <a:gd name="connsiteX143" fmla="*/ 56009 w 571557"/>
              <a:gd name="connsiteY143" fmla="*/ 204461 h 569222"/>
              <a:gd name="connsiteX144" fmla="*/ 55086 w 571557"/>
              <a:gd name="connsiteY144" fmla="*/ 220118 h 569222"/>
              <a:gd name="connsiteX145" fmla="*/ 63390 w 571557"/>
              <a:gd name="connsiteY145" fmla="*/ 223802 h 569222"/>
              <a:gd name="connsiteX146" fmla="*/ 73540 w 571557"/>
              <a:gd name="connsiteY146" fmla="*/ 212750 h 569222"/>
              <a:gd name="connsiteX147" fmla="*/ 82767 w 571557"/>
              <a:gd name="connsiteY147" fmla="*/ 208145 h 569222"/>
              <a:gd name="connsiteX148" fmla="*/ 79999 w 571557"/>
              <a:gd name="connsiteY148" fmla="*/ 222881 h 569222"/>
              <a:gd name="connsiteX149" fmla="*/ 79999 w 571557"/>
              <a:gd name="connsiteY149" fmla="*/ 225644 h 569222"/>
              <a:gd name="connsiteX150" fmla="*/ 68004 w 571557"/>
              <a:gd name="connsiteY150" fmla="*/ 245906 h 569222"/>
              <a:gd name="connsiteX151" fmla="*/ 54164 w 571557"/>
              <a:gd name="connsiteY151" fmla="*/ 259722 h 569222"/>
              <a:gd name="connsiteX152" fmla="*/ 42169 w 571557"/>
              <a:gd name="connsiteY152" fmla="*/ 280905 h 569222"/>
              <a:gd name="connsiteX153" fmla="*/ 40323 w 571557"/>
              <a:gd name="connsiteY153" fmla="*/ 288273 h 569222"/>
              <a:gd name="connsiteX154" fmla="*/ 45859 w 571557"/>
              <a:gd name="connsiteY154" fmla="*/ 291036 h 569222"/>
              <a:gd name="connsiteX155" fmla="*/ 58777 w 571557"/>
              <a:gd name="connsiteY155" fmla="*/ 277221 h 569222"/>
              <a:gd name="connsiteX156" fmla="*/ 64313 w 571557"/>
              <a:gd name="connsiteY156" fmla="*/ 279984 h 569222"/>
              <a:gd name="connsiteX157" fmla="*/ 52318 w 571557"/>
              <a:gd name="connsiteY157" fmla="*/ 300246 h 569222"/>
              <a:gd name="connsiteX158" fmla="*/ 39401 w 571557"/>
              <a:gd name="connsiteY158" fmla="*/ 313140 h 569222"/>
              <a:gd name="connsiteX159" fmla="*/ 27406 w 571557"/>
              <a:gd name="connsiteY159" fmla="*/ 333402 h 569222"/>
              <a:gd name="connsiteX160" fmla="*/ 32942 w 571557"/>
              <a:gd name="connsiteY160" fmla="*/ 336165 h 569222"/>
              <a:gd name="connsiteX161" fmla="*/ 41246 w 571557"/>
              <a:gd name="connsiteY161" fmla="*/ 327876 h 569222"/>
              <a:gd name="connsiteX162" fmla="*/ 52318 w 571557"/>
              <a:gd name="connsiteY162" fmla="*/ 316824 h 569222"/>
              <a:gd name="connsiteX163" fmla="*/ 54164 w 571557"/>
              <a:gd name="connsiteY163" fmla="*/ 315903 h 569222"/>
              <a:gd name="connsiteX164" fmla="*/ 44937 w 571557"/>
              <a:gd name="connsiteY164" fmla="*/ 326034 h 569222"/>
              <a:gd name="connsiteX165" fmla="*/ 32019 w 571557"/>
              <a:gd name="connsiteY165" fmla="*/ 338928 h 569222"/>
              <a:gd name="connsiteX166" fmla="*/ 21869 w 571557"/>
              <a:gd name="connsiteY166" fmla="*/ 359190 h 569222"/>
              <a:gd name="connsiteX167" fmla="*/ 21869 w 571557"/>
              <a:gd name="connsiteY167" fmla="*/ 365637 h 569222"/>
              <a:gd name="connsiteX168" fmla="*/ 35710 w 571557"/>
              <a:gd name="connsiteY168" fmla="*/ 367479 h 569222"/>
              <a:gd name="connsiteX169" fmla="*/ 40323 w 571557"/>
              <a:gd name="connsiteY169" fmla="*/ 362874 h 569222"/>
              <a:gd name="connsiteX170" fmla="*/ 51396 w 571557"/>
              <a:gd name="connsiteY170" fmla="*/ 360111 h 569222"/>
              <a:gd name="connsiteX171" fmla="*/ 46782 w 571557"/>
              <a:gd name="connsiteY171" fmla="*/ 373926 h 569222"/>
              <a:gd name="connsiteX172" fmla="*/ 50473 w 571557"/>
              <a:gd name="connsiteY172" fmla="*/ 382215 h 569222"/>
              <a:gd name="connsiteX173" fmla="*/ 100298 w 571557"/>
              <a:gd name="connsiteY173" fmla="*/ 372084 h 569222"/>
              <a:gd name="connsiteX174" fmla="*/ 106757 w 571557"/>
              <a:gd name="connsiteY174" fmla="*/ 370242 h 569222"/>
              <a:gd name="connsiteX175" fmla="*/ 114138 w 571557"/>
              <a:gd name="connsiteY175" fmla="*/ 368400 h 569222"/>
              <a:gd name="connsiteX176" fmla="*/ 127056 w 571557"/>
              <a:gd name="connsiteY176" fmla="*/ 364716 h 569222"/>
              <a:gd name="connsiteX177" fmla="*/ 133515 w 571557"/>
              <a:gd name="connsiteY177" fmla="*/ 362874 h 569222"/>
              <a:gd name="connsiteX178" fmla="*/ 145510 w 571557"/>
              <a:gd name="connsiteY178" fmla="*/ 360111 h 569222"/>
              <a:gd name="connsiteX179" fmla="*/ 156582 w 571557"/>
              <a:gd name="connsiteY179" fmla="*/ 358269 h 569222"/>
              <a:gd name="connsiteX180" fmla="*/ 172268 w 571557"/>
              <a:gd name="connsiteY180" fmla="*/ 355506 h 569222"/>
              <a:gd name="connsiteX181" fmla="*/ 260846 w 571557"/>
              <a:gd name="connsiteY181" fmla="*/ 317745 h 569222"/>
              <a:gd name="connsiteX182" fmla="*/ 264537 w 571557"/>
              <a:gd name="connsiteY182" fmla="*/ 307614 h 569222"/>
              <a:gd name="connsiteX183" fmla="*/ 257156 w 571557"/>
              <a:gd name="connsiteY183" fmla="*/ 302088 h 569222"/>
              <a:gd name="connsiteX184" fmla="*/ 199949 w 571557"/>
              <a:gd name="connsiteY184" fmla="*/ 307614 h 569222"/>
              <a:gd name="connsiteX185" fmla="*/ 109525 w 571557"/>
              <a:gd name="connsiteY185" fmla="*/ 319587 h 569222"/>
              <a:gd name="connsiteX186" fmla="*/ 94762 w 571557"/>
              <a:gd name="connsiteY186" fmla="*/ 240380 h 569222"/>
              <a:gd name="connsiteX187" fmla="*/ 117829 w 571557"/>
              <a:gd name="connsiteY187" fmla="*/ 113282 h 569222"/>
              <a:gd name="connsiteX188" fmla="*/ 203640 w 571557"/>
              <a:gd name="connsiteY188" fmla="*/ 65390 h 569222"/>
              <a:gd name="connsiteX189" fmla="*/ 215634 w 571557"/>
              <a:gd name="connsiteY189" fmla="*/ 63548 h 569222"/>
              <a:gd name="connsiteX190" fmla="*/ 231320 w 571557"/>
              <a:gd name="connsiteY190" fmla="*/ 59864 h 569222"/>
              <a:gd name="connsiteX191" fmla="*/ 247006 w 571557"/>
              <a:gd name="connsiteY191" fmla="*/ 54338 h 569222"/>
              <a:gd name="connsiteX192" fmla="*/ 253465 w 571557"/>
              <a:gd name="connsiteY192" fmla="*/ 58943 h 569222"/>
              <a:gd name="connsiteX193" fmla="*/ 255310 w 571557"/>
              <a:gd name="connsiteY193" fmla="*/ 66311 h 569222"/>
              <a:gd name="connsiteX194" fmla="*/ 269151 w 571557"/>
              <a:gd name="connsiteY194" fmla="*/ 61706 h 569222"/>
              <a:gd name="connsiteX195" fmla="*/ 284836 w 571557"/>
              <a:gd name="connsiteY195" fmla="*/ 56180 h 569222"/>
              <a:gd name="connsiteX196" fmla="*/ 286682 w 571557"/>
              <a:gd name="connsiteY196" fmla="*/ 66311 h 569222"/>
              <a:gd name="connsiteX197" fmla="*/ 290372 w 571557"/>
              <a:gd name="connsiteY197" fmla="*/ 80126 h 569222"/>
              <a:gd name="connsiteX198" fmla="*/ 302367 w 571557"/>
              <a:gd name="connsiteY198" fmla="*/ 87494 h 569222"/>
              <a:gd name="connsiteX199" fmla="*/ 321744 w 571557"/>
              <a:gd name="connsiteY199" fmla="*/ 85652 h 569222"/>
              <a:gd name="connsiteX200" fmla="*/ 322667 w 571557"/>
              <a:gd name="connsiteY200" fmla="*/ 84731 h 569222"/>
              <a:gd name="connsiteX201" fmla="*/ 333739 w 571557"/>
              <a:gd name="connsiteY201" fmla="*/ 78284 h 569222"/>
              <a:gd name="connsiteX202" fmla="*/ 326357 w 571557"/>
              <a:gd name="connsiteY202" fmla="*/ 88415 h 569222"/>
              <a:gd name="connsiteX203" fmla="*/ 325435 w 571557"/>
              <a:gd name="connsiteY203" fmla="*/ 89336 h 569222"/>
              <a:gd name="connsiteX204" fmla="*/ 321744 w 571557"/>
              <a:gd name="connsiteY204" fmla="*/ 103151 h 569222"/>
              <a:gd name="connsiteX205" fmla="*/ 335584 w 571557"/>
              <a:gd name="connsiteY205" fmla="*/ 100388 h 569222"/>
              <a:gd name="connsiteX206" fmla="*/ 337430 w 571557"/>
              <a:gd name="connsiteY206" fmla="*/ 98546 h 569222"/>
              <a:gd name="connsiteX207" fmla="*/ 347579 w 571557"/>
              <a:gd name="connsiteY207" fmla="*/ 91178 h 569222"/>
              <a:gd name="connsiteX208" fmla="*/ 344811 w 571557"/>
              <a:gd name="connsiteY208" fmla="*/ 97625 h 569222"/>
              <a:gd name="connsiteX209" fmla="*/ 340198 w 571557"/>
              <a:gd name="connsiteY209" fmla="*/ 102230 h 569222"/>
              <a:gd name="connsiteX210" fmla="*/ 334662 w 571557"/>
              <a:gd name="connsiteY210" fmla="*/ 106835 h 569222"/>
              <a:gd name="connsiteX211" fmla="*/ 334662 w 571557"/>
              <a:gd name="connsiteY211" fmla="*/ 117887 h 569222"/>
              <a:gd name="connsiteX212" fmla="*/ 348502 w 571557"/>
              <a:gd name="connsiteY212" fmla="*/ 116966 h 569222"/>
              <a:gd name="connsiteX213" fmla="*/ 351270 w 571557"/>
              <a:gd name="connsiteY213" fmla="*/ 114203 h 569222"/>
              <a:gd name="connsiteX214" fmla="*/ 362342 w 571557"/>
              <a:gd name="connsiteY214" fmla="*/ 109598 h 569222"/>
              <a:gd name="connsiteX215" fmla="*/ 355884 w 571557"/>
              <a:gd name="connsiteY215" fmla="*/ 121571 h 569222"/>
              <a:gd name="connsiteX216" fmla="*/ 352193 w 571557"/>
              <a:gd name="connsiteY216" fmla="*/ 124334 h 569222"/>
              <a:gd name="connsiteX217" fmla="*/ 346657 w 571557"/>
              <a:gd name="connsiteY217" fmla="*/ 140912 h 569222"/>
              <a:gd name="connsiteX218" fmla="*/ 358652 w 571557"/>
              <a:gd name="connsiteY218" fmla="*/ 141833 h 569222"/>
              <a:gd name="connsiteX219" fmla="*/ 363265 w 571557"/>
              <a:gd name="connsiteY219" fmla="*/ 137228 h 569222"/>
              <a:gd name="connsiteX220" fmla="*/ 375260 w 571557"/>
              <a:gd name="connsiteY220" fmla="*/ 137228 h 569222"/>
              <a:gd name="connsiteX221" fmla="*/ 367878 w 571557"/>
              <a:gd name="connsiteY221" fmla="*/ 153806 h 569222"/>
              <a:gd name="connsiteX222" fmla="*/ 361420 w 571557"/>
              <a:gd name="connsiteY222" fmla="*/ 160253 h 569222"/>
              <a:gd name="connsiteX223" fmla="*/ 354038 w 571557"/>
              <a:gd name="connsiteY223" fmla="*/ 180515 h 569222"/>
              <a:gd name="connsiteX224" fmla="*/ 354038 w 571557"/>
              <a:gd name="connsiteY224" fmla="*/ 196172 h 569222"/>
              <a:gd name="connsiteX225" fmla="*/ 361420 w 571557"/>
              <a:gd name="connsiteY225" fmla="*/ 199856 h 569222"/>
              <a:gd name="connsiteX226" fmla="*/ 369724 w 571557"/>
              <a:gd name="connsiteY226" fmla="*/ 191567 h 569222"/>
              <a:gd name="connsiteX227" fmla="*/ 378951 w 571557"/>
              <a:gd name="connsiteY227" fmla="*/ 183278 h 569222"/>
              <a:gd name="connsiteX228" fmla="*/ 369724 w 571557"/>
              <a:gd name="connsiteY228" fmla="*/ 192488 h 569222"/>
              <a:gd name="connsiteX229" fmla="*/ 378028 w 571557"/>
              <a:gd name="connsiteY229" fmla="*/ 186041 h 569222"/>
              <a:gd name="connsiteX230" fmla="*/ 368801 w 571557"/>
              <a:gd name="connsiteY230" fmla="*/ 197093 h 569222"/>
              <a:gd name="connsiteX231" fmla="*/ 360497 w 571557"/>
              <a:gd name="connsiteY231" fmla="*/ 205382 h 569222"/>
              <a:gd name="connsiteX232" fmla="*/ 347579 w 571557"/>
              <a:gd name="connsiteY232" fmla="*/ 222881 h 569222"/>
              <a:gd name="connsiteX233" fmla="*/ 350347 w 571557"/>
              <a:gd name="connsiteY233" fmla="*/ 223802 h 569222"/>
              <a:gd name="connsiteX234" fmla="*/ 385410 w 571557"/>
              <a:gd name="connsiteY234" fmla="*/ 141833 h 569222"/>
              <a:gd name="connsiteX235" fmla="*/ 262692 w 571557"/>
              <a:gd name="connsiteY235" fmla="*/ 21182 h 569222"/>
              <a:gd name="connsiteX236" fmla="*/ 204894 w 571557"/>
              <a:gd name="connsiteY236" fmla="*/ 17786 h 569222"/>
              <a:gd name="connsiteX237" fmla="*/ 232539 w 571557"/>
              <a:gd name="connsiteY237" fmla="*/ 215 h 569222"/>
              <a:gd name="connsiteX238" fmla="*/ 277455 w 571557"/>
              <a:gd name="connsiteY238" fmla="*/ 8288 h 569222"/>
              <a:gd name="connsiteX239" fmla="*/ 408477 w 571557"/>
              <a:gd name="connsiteY239" fmla="*/ 135386 h 569222"/>
              <a:gd name="connsiteX240" fmla="*/ 340198 w 571557"/>
              <a:gd name="connsiteY240" fmla="*/ 243143 h 569222"/>
              <a:gd name="connsiteX241" fmla="*/ 324512 w 571557"/>
              <a:gd name="connsiteY241" fmla="*/ 243143 h 569222"/>
              <a:gd name="connsiteX242" fmla="*/ 320821 w 571557"/>
              <a:gd name="connsiteY242" fmla="*/ 239459 h 569222"/>
              <a:gd name="connsiteX243" fmla="*/ 319899 w 571557"/>
              <a:gd name="connsiteY243" fmla="*/ 236696 h 569222"/>
              <a:gd name="connsiteX244" fmla="*/ 320821 w 571557"/>
              <a:gd name="connsiteY244" fmla="*/ 144596 h 569222"/>
              <a:gd name="connsiteX245" fmla="*/ 191645 w 571557"/>
              <a:gd name="connsiteY245" fmla="*/ 80126 h 569222"/>
              <a:gd name="connsiteX246" fmla="*/ 115061 w 571557"/>
              <a:gd name="connsiteY246" fmla="*/ 199856 h 569222"/>
              <a:gd name="connsiteX247" fmla="*/ 115984 w 571557"/>
              <a:gd name="connsiteY247" fmla="*/ 245906 h 569222"/>
              <a:gd name="connsiteX248" fmla="*/ 103066 w 571557"/>
              <a:gd name="connsiteY248" fmla="*/ 291957 h 569222"/>
              <a:gd name="connsiteX249" fmla="*/ 137206 w 571557"/>
              <a:gd name="connsiteY249" fmla="*/ 299325 h 569222"/>
              <a:gd name="connsiteX250" fmla="*/ 282991 w 571557"/>
              <a:gd name="connsiteY250" fmla="*/ 278142 h 569222"/>
              <a:gd name="connsiteX251" fmla="*/ 288527 w 571557"/>
              <a:gd name="connsiteY251" fmla="*/ 276300 h 569222"/>
              <a:gd name="connsiteX252" fmla="*/ 299599 w 571557"/>
              <a:gd name="connsiteY252" fmla="*/ 276300 h 569222"/>
              <a:gd name="connsiteX253" fmla="*/ 301445 w 571557"/>
              <a:gd name="connsiteY253" fmla="*/ 281826 h 569222"/>
              <a:gd name="connsiteX254" fmla="*/ 294986 w 571557"/>
              <a:gd name="connsiteY254" fmla="*/ 292878 h 569222"/>
              <a:gd name="connsiteX255" fmla="*/ 261769 w 571557"/>
              <a:gd name="connsiteY255" fmla="*/ 361032 h 569222"/>
              <a:gd name="connsiteX256" fmla="*/ 196258 w 571557"/>
              <a:gd name="connsiteY256" fmla="*/ 369321 h 569222"/>
              <a:gd name="connsiteX257" fmla="*/ 48627 w 571557"/>
              <a:gd name="connsiteY257" fmla="*/ 397872 h 569222"/>
              <a:gd name="connsiteX258" fmla="*/ 2493 w 571557"/>
              <a:gd name="connsiteY258" fmla="*/ 340770 h 569222"/>
              <a:gd name="connsiteX259" fmla="*/ 28328 w 571557"/>
              <a:gd name="connsiteY259" fmla="*/ 187883 h 569222"/>
              <a:gd name="connsiteX260" fmla="*/ 232539 w 571557"/>
              <a:gd name="connsiteY260" fmla="*/ 215 h 569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571557" h="569222">
                <a:moveTo>
                  <a:pt x="492487" y="435354"/>
                </a:moveTo>
                <a:cubicBezTo>
                  <a:pt x="493291" y="435584"/>
                  <a:pt x="493291" y="436962"/>
                  <a:pt x="492372" y="439259"/>
                </a:cubicBezTo>
                <a:cubicBezTo>
                  <a:pt x="490534" y="443853"/>
                  <a:pt x="487776" y="448448"/>
                  <a:pt x="486856" y="450285"/>
                </a:cubicBezTo>
                <a:cubicBezTo>
                  <a:pt x="485937" y="451204"/>
                  <a:pt x="484098" y="450285"/>
                  <a:pt x="482259" y="449366"/>
                </a:cubicBezTo>
                <a:cubicBezTo>
                  <a:pt x="481340" y="447529"/>
                  <a:pt x="483179" y="442935"/>
                  <a:pt x="487776" y="438340"/>
                </a:cubicBezTo>
                <a:cubicBezTo>
                  <a:pt x="490074" y="436043"/>
                  <a:pt x="491683" y="435124"/>
                  <a:pt x="492487" y="435354"/>
                </a:cubicBezTo>
                <a:close/>
                <a:moveTo>
                  <a:pt x="424610" y="315347"/>
                </a:moveTo>
                <a:cubicBezTo>
                  <a:pt x="387021" y="322213"/>
                  <a:pt x="361759" y="376621"/>
                  <a:pt x="393595" y="409785"/>
                </a:cubicBezTo>
                <a:cubicBezTo>
                  <a:pt x="409283" y="426366"/>
                  <a:pt x="430507" y="430051"/>
                  <a:pt x="445272" y="448475"/>
                </a:cubicBezTo>
                <a:cubicBezTo>
                  <a:pt x="451731" y="456766"/>
                  <a:pt x="447117" y="444790"/>
                  <a:pt x="449886" y="437421"/>
                </a:cubicBezTo>
                <a:cubicBezTo>
                  <a:pt x="450809" y="433736"/>
                  <a:pt x="452654" y="430972"/>
                  <a:pt x="454500" y="428209"/>
                </a:cubicBezTo>
                <a:cubicBezTo>
                  <a:pt x="457268" y="423603"/>
                  <a:pt x="460959" y="419918"/>
                  <a:pt x="460959" y="419918"/>
                </a:cubicBezTo>
                <a:cubicBezTo>
                  <a:pt x="460959" y="418997"/>
                  <a:pt x="461882" y="418997"/>
                  <a:pt x="461882" y="418997"/>
                </a:cubicBezTo>
                <a:cubicBezTo>
                  <a:pt x="486798" y="395045"/>
                  <a:pt x="495103" y="350828"/>
                  <a:pt x="464651" y="326876"/>
                </a:cubicBezTo>
                <a:cubicBezTo>
                  <a:pt x="451040" y="316052"/>
                  <a:pt x="437140" y="313058"/>
                  <a:pt x="424610" y="315347"/>
                </a:cubicBezTo>
                <a:close/>
                <a:moveTo>
                  <a:pt x="462805" y="290028"/>
                </a:moveTo>
                <a:cubicBezTo>
                  <a:pt x="466496" y="290028"/>
                  <a:pt x="469264" y="290028"/>
                  <a:pt x="472033" y="290028"/>
                </a:cubicBezTo>
                <a:cubicBezTo>
                  <a:pt x="473878" y="290028"/>
                  <a:pt x="474801" y="290028"/>
                  <a:pt x="475724" y="290028"/>
                </a:cubicBezTo>
                <a:cubicBezTo>
                  <a:pt x="477570" y="290028"/>
                  <a:pt x="475724" y="293713"/>
                  <a:pt x="472033" y="297398"/>
                </a:cubicBezTo>
                <a:cubicBezTo>
                  <a:pt x="468342" y="301083"/>
                  <a:pt x="468342" y="305689"/>
                  <a:pt x="472033" y="307531"/>
                </a:cubicBezTo>
                <a:cubicBezTo>
                  <a:pt x="473878" y="308452"/>
                  <a:pt x="476647" y="309374"/>
                  <a:pt x="478492" y="311216"/>
                </a:cubicBezTo>
                <a:cubicBezTo>
                  <a:pt x="481261" y="312137"/>
                  <a:pt x="484029" y="313980"/>
                  <a:pt x="485875" y="315822"/>
                </a:cubicBezTo>
                <a:cubicBezTo>
                  <a:pt x="489566" y="318586"/>
                  <a:pt x="496025" y="317664"/>
                  <a:pt x="500639" y="313058"/>
                </a:cubicBezTo>
                <a:cubicBezTo>
                  <a:pt x="501562" y="313058"/>
                  <a:pt x="501562" y="312137"/>
                  <a:pt x="502485" y="312137"/>
                </a:cubicBezTo>
                <a:cubicBezTo>
                  <a:pt x="507099" y="307531"/>
                  <a:pt x="511713" y="303846"/>
                  <a:pt x="513559" y="305689"/>
                </a:cubicBezTo>
                <a:cubicBezTo>
                  <a:pt x="515404" y="306610"/>
                  <a:pt x="512636" y="312137"/>
                  <a:pt x="507099" y="316743"/>
                </a:cubicBezTo>
                <a:cubicBezTo>
                  <a:pt x="507099" y="317664"/>
                  <a:pt x="506176" y="317664"/>
                  <a:pt x="505253" y="318586"/>
                </a:cubicBezTo>
                <a:cubicBezTo>
                  <a:pt x="500639" y="323192"/>
                  <a:pt x="500639" y="331482"/>
                  <a:pt x="503408" y="337931"/>
                </a:cubicBezTo>
                <a:cubicBezTo>
                  <a:pt x="504331" y="341616"/>
                  <a:pt x="505253" y="344379"/>
                  <a:pt x="506176" y="348064"/>
                </a:cubicBezTo>
                <a:cubicBezTo>
                  <a:pt x="508022" y="354512"/>
                  <a:pt x="509867" y="358197"/>
                  <a:pt x="512636" y="355434"/>
                </a:cubicBezTo>
                <a:cubicBezTo>
                  <a:pt x="514481" y="353591"/>
                  <a:pt x="515404" y="352670"/>
                  <a:pt x="517250" y="350828"/>
                </a:cubicBezTo>
                <a:cubicBezTo>
                  <a:pt x="520018" y="348064"/>
                  <a:pt x="521864" y="346222"/>
                  <a:pt x="524632" y="343458"/>
                </a:cubicBezTo>
                <a:cubicBezTo>
                  <a:pt x="528323" y="339773"/>
                  <a:pt x="532937" y="339773"/>
                  <a:pt x="532937" y="342537"/>
                </a:cubicBezTo>
                <a:cubicBezTo>
                  <a:pt x="533860" y="346222"/>
                  <a:pt x="530169" y="352670"/>
                  <a:pt x="524632" y="357276"/>
                </a:cubicBezTo>
                <a:cubicBezTo>
                  <a:pt x="521864" y="360040"/>
                  <a:pt x="518173" y="363724"/>
                  <a:pt x="515404" y="367409"/>
                </a:cubicBezTo>
                <a:cubicBezTo>
                  <a:pt x="510790" y="372015"/>
                  <a:pt x="505253" y="381227"/>
                  <a:pt x="503408" y="387676"/>
                </a:cubicBezTo>
                <a:cubicBezTo>
                  <a:pt x="502485" y="391361"/>
                  <a:pt x="500639" y="395045"/>
                  <a:pt x="498794" y="397809"/>
                </a:cubicBezTo>
                <a:cubicBezTo>
                  <a:pt x="496025" y="404257"/>
                  <a:pt x="496948" y="405179"/>
                  <a:pt x="501562" y="400573"/>
                </a:cubicBezTo>
                <a:cubicBezTo>
                  <a:pt x="508945" y="393203"/>
                  <a:pt x="515404" y="386754"/>
                  <a:pt x="522786" y="379385"/>
                </a:cubicBezTo>
                <a:cubicBezTo>
                  <a:pt x="527400" y="374779"/>
                  <a:pt x="530169" y="374779"/>
                  <a:pt x="528323" y="379385"/>
                </a:cubicBezTo>
                <a:cubicBezTo>
                  <a:pt x="525555" y="384912"/>
                  <a:pt x="520018" y="392282"/>
                  <a:pt x="514481" y="396888"/>
                </a:cubicBezTo>
                <a:cubicBezTo>
                  <a:pt x="504331" y="407021"/>
                  <a:pt x="494180" y="418075"/>
                  <a:pt x="482184" y="429130"/>
                </a:cubicBezTo>
                <a:cubicBezTo>
                  <a:pt x="477570" y="434657"/>
                  <a:pt x="472956" y="438342"/>
                  <a:pt x="472956" y="438342"/>
                </a:cubicBezTo>
                <a:cubicBezTo>
                  <a:pt x="472956" y="437421"/>
                  <a:pt x="471110" y="442948"/>
                  <a:pt x="468342" y="449396"/>
                </a:cubicBezTo>
                <a:cubicBezTo>
                  <a:pt x="463728" y="458609"/>
                  <a:pt x="458191" y="467821"/>
                  <a:pt x="446195" y="468742"/>
                </a:cubicBezTo>
                <a:cubicBezTo>
                  <a:pt x="431430" y="470584"/>
                  <a:pt x="424970" y="460451"/>
                  <a:pt x="416665" y="450318"/>
                </a:cubicBezTo>
                <a:cubicBezTo>
                  <a:pt x="401901" y="432815"/>
                  <a:pt x="377908" y="432815"/>
                  <a:pt x="365912" y="410706"/>
                </a:cubicBezTo>
                <a:cubicBezTo>
                  <a:pt x="352993" y="387676"/>
                  <a:pt x="351147" y="357276"/>
                  <a:pt x="368680" y="335167"/>
                </a:cubicBezTo>
                <a:cubicBezTo>
                  <a:pt x="385290" y="313058"/>
                  <a:pt x="410206" y="300162"/>
                  <a:pt x="435121" y="300162"/>
                </a:cubicBezTo>
                <a:cubicBezTo>
                  <a:pt x="441581" y="299240"/>
                  <a:pt x="447117" y="300162"/>
                  <a:pt x="447117" y="300162"/>
                </a:cubicBezTo>
                <a:cubicBezTo>
                  <a:pt x="446195" y="300162"/>
                  <a:pt x="448040" y="298319"/>
                  <a:pt x="449886" y="296477"/>
                </a:cubicBezTo>
                <a:cubicBezTo>
                  <a:pt x="451731" y="294634"/>
                  <a:pt x="458191" y="290949"/>
                  <a:pt x="462805" y="290028"/>
                </a:cubicBezTo>
                <a:close/>
                <a:moveTo>
                  <a:pt x="418564" y="254149"/>
                </a:moveTo>
                <a:cubicBezTo>
                  <a:pt x="373381" y="262438"/>
                  <a:pt x="334653" y="297440"/>
                  <a:pt x="321744" y="340732"/>
                </a:cubicBezTo>
                <a:cubicBezTo>
                  <a:pt x="319900" y="347179"/>
                  <a:pt x="322666" y="348100"/>
                  <a:pt x="327277" y="343495"/>
                </a:cubicBezTo>
                <a:cubicBezTo>
                  <a:pt x="331887" y="338889"/>
                  <a:pt x="336498" y="334284"/>
                  <a:pt x="341108" y="330600"/>
                </a:cubicBezTo>
                <a:cubicBezTo>
                  <a:pt x="345719" y="325073"/>
                  <a:pt x="348485" y="326915"/>
                  <a:pt x="346641" y="333363"/>
                </a:cubicBezTo>
                <a:cubicBezTo>
                  <a:pt x="346641" y="336126"/>
                  <a:pt x="345719" y="338889"/>
                  <a:pt x="345719" y="341653"/>
                </a:cubicBezTo>
                <a:cubicBezTo>
                  <a:pt x="344796" y="348100"/>
                  <a:pt x="341108" y="357311"/>
                  <a:pt x="336498" y="362838"/>
                </a:cubicBezTo>
                <a:cubicBezTo>
                  <a:pt x="332809" y="365601"/>
                  <a:pt x="330043" y="369286"/>
                  <a:pt x="326355" y="372970"/>
                </a:cubicBezTo>
                <a:cubicBezTo>
                  <a:pt x="321744" y="377576"/>
                  <a:pt x="318056" y="386786"/>
                  <a:pt x="319900" y="393234"/>
                </a:cubicBezTo>
                <a:cubicBezTo>
                  <a:pt x="320822" y="398761"/>
                  <a:pt x="326355" y="399682"/>
                  <a:pt x="330965" y="394155"/>
                </a:cubicBezTo>
                <a:cubicBezTo>
                  <a:pt x="333731" y="392313"/>
                  <a:pt x="335576" y="389550"/>
                  <a:pt x="338342" y="387708"/>
                </a:cubicBezTo>
                <a:cubicBezTo>
                  <a:pt x="342952" y="382181"/>
                  <a:pt x="346641" y="379418"/>
                  <a:pt x="346641" y="380339"/>
                </a:cubicBezTo>
                <a:cubicBezTo>
                  <a:pt x="346641" y="381260"/>
                  <a:pt x="342952" y="385865"/>
                  <a:pt x="338342" y="390471"/>
                </a:cubicBezTo>
                <a:cubicBezTo>
                  <a:pt x="336498" y="392313"/>
                  <a:pt x="334653" y="395076"/>
                  <a:pt x="331887" y="396919"/>
                </a:cubicBezTo>
                <a:cubicBezTo>
                  <a:pt x="327277" y="401524"/>
                  <a:pt x="323588" y="406130"/>
                  <a:pt x="323588" y="407051"/>
                </a:cubicBezTo>
                <a:cubicBezTo>
                  <a:pt x="323588" y="407051"/>
                  <a:pt x="324510" y="407972"/>
                  <a:pt x="324510" y="407972"/>
                </a:cubicBezTo>
                <a:cubicBezTo>
                  <a:pt x="324510" y="409814"/>
                  <a:pt x="325433" y="411656"/>
                  <a:pt x="326355" y="413498"/>
                </a:cubicBezTo>
                <a:cubicBezTo>
                  <a:pt x="327277" y="416262"/>
                  <a:pt x="332809" y="414419"/>
                  <a:pt x="337420" y="409814"/>
                </a:cubicBezTo>
                <a:cubicBezTo>
                  <a:pt x="339264" y="407972"/>
                  <a:pt x="340186" y="406130"/>
                  <a:pt x="342030" y="405208"/>
                </a:cubicBezTo>
                <a:cubicBezTo>
                  <a:pt x="346641" y="399682"/>
                  <a:pt x="352173" y="400603"/>
                  <a:pt x="354017" y="405208"/>
                </a:cubicBezTo>
                <a:cubicBezTo>
                  <a:pt x="355862" y="410735"/>
                  <a:pt x="354017" y="418104"/>
                  <a:pt x="349407" y="422709"/>
                </a:cubicBezTo>
                <a:cubicBezTo>
                  <a:pt x="348485" y="424551"/>
                  <a:pt x="347563" y="425473"/>
                  <a:pt x="346641" y="426394"/>
                </a:cubicBezTo>
                <a:cubicBezTo>
                  <a:pt x="342030" y="430999"/>
                  <a:pt x="341108" y="440210"/>
                  <a:pt x="344796" y="444816"/>
                </a:cubicBezTo>
                <a:cubicBezTo>
                  <a:pt x="346641" y="446658"/>
                  <a:pt x="348485" y="448500"/>
                  <a:pt x="349407" y="450342"/>
                </a:cubicBezTo>
                <a:cubicBezTo>
                  <a:pt x="354017" y="455869"/>
                  <a:pt x="362316" y="454948"/>
                  <a:pt x="366927" y="450342"/>
                </a:cubicBezTo>
                <a:cubicBezTo>
                  <a:pt x="366927" y="450342"/>
                  <a:pt x="367849" y="449421"/>
                  <a:pt x="367849" y="449421"/>
                </a:cubicBezTo>
                <a:cubicBezTo>
                  <a:pt x="372459" y="444816"/>
                  <a:pt x="377070" y="441131"/>
                  <a:pt x="377992" y="442053"/>
                </a:cubicBezTo>
                <a:cubicBezTo>
                  <a:pt x="378914" y="443895"/>
                  <a:pt x="376148" y="448500"/>
                  <a:pt x="371537" y="453106"/>
                </a:cubicBezTo>
                <a:lnTo>
                  <a:pt x="370615" y="454027"/>
                </a:lnTo>
                <a:cubicBezTo>
                  <a:pt x="366005" y="458632"/>
                  <a:pt x="366927" y="466001"/>
                  <a:pt x="371537" y="469685"/>
                </a:cubicBezTo>
                <a:cubicBezTo>
                  <a:pt x="372459" y="470607"/>
                  <a:pt x="373381" y="471528"/>
                  <a:pt x="374303" y="471528"/>
                </a:cubicBezTo>
                <a:cubicBezTo>
                  <a:pt x="379836" y="476133"/>
                  <a:pt x="388135" y="475212"/>
                  <a:pt x="392745" y="470607"/>
                </a:cubicBezTo>
                <a:cubicBezTo>
                  <a:pt x="398278" y="466001"/>
                  <a:pt x="404732" y="463238"/>
                  <a:pt x="407499" y="465080"/>
                </a:cubicBezTo>
                <a:cubicBezTo>
                  <a:pt x="411187" y="466922"/>
                  <a:pt x="409343" y="472449"/>
                  <a:pt x="404732" y="477054"/>
                </a:cubicBezTo>
                <a:cubicBezTo>
                  <a:pt x="404732" y="477975"/>
                  <a:pt x="403810" y="477975"/>
                  <a:pt x="402888" y="478896"/>
                </a:cubicBezTo>
                <a:cubicBezTo>
                  <a:pt x="398278" y="483502"/>
                  <a:pt x="396434" y="489950"/>
                  <a:pt x="399200" y="492713"/>
                </a:cubicBezTo>
                <a:cubicBezTo>
                  <a:pt x="401966" y="495476"/>
                  <a:pt x="407499" y="493634"/>
                  <a:pt x="412109" y="489028"/>
                </a:cubicBezTo>
                <a:cubicBezTo>
                  <a:pt x="413953" y="488107"/>
                  <a:pt x="414875" y="486265"/>
                  <a:pt x="416720" y="485344"/>
                </a:cubicBezTo>
                <a:cubicBezTo>
                  <a:pt x="421330" y="479817"/>
                  <a:pt x="425940" y="477975"/>
                  <a:pt x="427785" y="478896"/>
                </a:cubicBezTo>
                <a:cubicBezTo>
                  <a:pt x="428707" y="480739"/>
                  <a:pt x="425940" y="485344"/>
                  <a:pt x="421330" y="490871"/>
                </a:cubicBezTo>
                <a:cubicBezTo>
                  <a:pt x="419486" y="491792"/>
                  <a:pt x="418564" y="493634"/>
                  <a:pt x="416720" y="494555"/>
                </a:cubicBezTo>
                <a:cubicBezTo>
                  <a:pt x="412109" y="499161"/>
                  <a:pt x="410265" y="504687"/>
                  <a:pt x="412109" y="507450"/>
                </a:cubicBezTo>
                <a:cubicBezTo>
                  <a:pt x="413953" y="509293"/>
                  <a:pt x="418564" y="506529"/>
                  <a:pt x="424096" y="501924"/>
                </a:cubicBezTo>
                <a:cubicBezTo>
                  <a:pt x="425018" y="501003"/>
                  <a:pt x="425940" y="499161"/>
                  <a:pt x="427785" y="498239"/>
                </a:cubicBezTo>
                <a:cubicBezTo>
                  <a:pt x="432395" y="493634"/>
                  <a:pt x="437928" y="490871"/>
                  <a:pt x="438850" y="492713"/>
                </a:cubicBezTo>
                <a:cubicBezTo>
                  <a:pt x="440694" y="494555"/>
                  <a:pt x="437928" y="500082"/>
                  <a:pt x="433317" y="504687"/>
                </a:cubicBezTo>
                <a:cubicBezTo>
                  <a:pt x="431473" y="505608"/>
                  <a:pt x="430551" y="507450"/>
                  <a:pt x="429629" y="508371"/>
                </a:cubicBezTo>
                <a:cubicBezTo>
                  <a:pt x="425018" y="512977"/>
                  <a:pt x="424096" y="520346"/>
                  <a:pt x="427785" y="524030"/>
                </a:cubicBezTo>
                <a:cubicBezTo>
                  <a:pt x="430551" y="527715"/>
                  <a:pt x="437928" y="526793"/>
                  <a:pt x="442538" y="521267"/>
                </a:cubicBezTo>
                <a:cubicBezTo>
                  <a:pt x="443460" y="520346"/>
                  <a:pt x="444382" y="520346"/>
                  <a:pt x="445304" y="519425"/>
                </a:cubicBezTo>
                <a:cubicBezTo>
                  <a:pt x="449915" y="514819"/>
                  <a:pt x="455447" y="512977"/>
                  <a:pt x="457292" y="514819"/>
                </a:cubicBezTo>
                <a:cubicBezTo>
                  <a:pt x="460058" y="517582"/>
                  <a:pt x="457292" y="524030"/>
                  <a:pt x="452681" y="528636"/>
                </a:cubicBezTo>
                <a:cubicBezTo>
                  <a:pt x="452681" y="528636"/>
                  <a:pt x="451759" y="529557"/>
                  <a:pt x="451759" y="529557"/>
                </a:cubicBezTo>
                <a:cubicBezTo>
                  <a:pt x="447149" y="534162"/>
                  <a:pt x="446226" y="540610"/>
                  <a:pt x="449915" y="543373"/>
                </a:cubicBezTo>
                <a:cubicBezTo>
                  <a:pt x="453603" y="545215"/>
                  <a:pt x="460058" y="543373"/>
                  <a:pt x="463746" y="539689"/>
                </a:cubicBezTo>
                <a:cubicBezTo>
                  <a:pt x="468357" y="535083"/>
                  <a:pt x="472045" y="532320"/>
                  <a:pt x="472045" y="533241"/>
                </a:cubicBezTo>
                <a:cubicBezTo>
                  <a:pt x="472967" y="533241"/>
                  <a:pt x="472967" y="534162"/>
                  <a:pt x="472967" y="534162"/>
                </a:cubicBezTo>
                <a:cubicBezTo>
                  <a:pt x="473889" y="535083"/>
                  <a:pt x="474811" y="536004"/>
                  <a:pt x="475733" y="536004"/>
                </a:cubicBezTo>
                <a:cubicBezTo>
                  <a:pt x="476655" y="536925"/>
                  <a:pt x="479422" y="533241"/>
                  <a:pt x="482188" y="526793"/>
                </a:cubicBezTo>
                <a:cubicBezTo>
                  <a:pt x="490487" y="501003"/>
                  <a:pt x="499708" y="473370"/>
                  <a:pt x="515383" y="452185"/>
                </a:cubicBezTo>
                <a:cubicBezTo>
                  <a:pt x="574397" y="375733"/>
                  <a:pt x="538436" y="269807"/>
                  <a:pt x="443460" y="254149"/>
                </a:cubicBezTo>
                <a:cubicBezTo>
                  <a:pt x="437006" y="252306"/>
                  <a:pt x="425940" y="252306"/>
                  <a:pt x="418564" y="254149"/>
                </a:cubicBezTo>
                <a:close/>
                <a:moveTo>
                  <a:pt x="437006" y="237569"/>
                </a:moveTo>
                <a:cubicBezTo>
                  <a:pt x="437006" y="237569"/>
                  <a:pt x="437928" y="237569"/>
                  <a:pt x="438850" y="237569"/>
                </a:cubicBezTo>
                <a:cubicBezTo>
                  <a:pt x="535669" y="244938"/>
                  <a:pt x="614047" y="354548"/>
                  <a:pt x="545812" y="442053"/>
                </a:cubicBezTo>
                <a:cubicBezTo>
                  <a:pt x="520916" y="476133"/>
                  <a:pt x="510773" y="571927"/>
                  <a:pt x="454525" y="569164"/>
                </a:cubicBezTo>
                <a:cubicBezTo>
                  <a:pt x="425018" y="567322"/>
                  <a:pt x="407499" y="535083"/>
                  <a:pt x="390901" y="514819"/>
                </a:cubicBezTo>
                <a:cubicBezTo>
                  <a:pt x="364160" y="483502"/>
                  <a:pt x="322666" y="471528"/>
                  <a:pt x="306069" y="430078"/>
                </a:cubicBezTo>
                <a:cubicBezTo>
                  <a:pt x="269185" y="333363"/>
                  <a:pt x="337420" y="244938"/>
                  <a:pt x="437006" y="237569"/>
                </a:cubicBezTo>
                <a:close/>
                <a:moveTo>
                  <a:pt x="204894" y="17786"/>
                </a:moveTo>
                <a:cubicBezTo>
                  <a:pt x="147067" y="23312"/>
                  <a:pt x="92225" y="55259"/>
                  <a:pt x="68004" y="110519"/>
                </a:cubicBezTo>
                <a:cubicBezTo>
                  <a:pt x="65236" y="116966"/>
                  <a:pt x="68004" y="118808"/>
                  <a:pt x="72617" y="113282"/>
                </a:cubicBezTo>
                <a:cubicBezTo>
                  <a:pt x="78154" y="107756"/>
                  <a:pt x="84612" y="102230"/>
                  <a:pt x="90149" y="96704"/>
                </a:cubicBezTo>
                <a:cubicBezTo>
                  <a:pt x="94762" y="92099"/>
                  <a:pt x="98453" y="88415"/>
                  <a:pt x="98453" y="89336"/>
                </a:cubicBezTo>
                <a:cubicBezTo>
                  <a:pt x="98453" y="89336"/>
                  <a:pt x="93839" y="93941"/>
                  <a:pt x="89226" y="98546"/>
                </a:cubicBezTo>
                <a:cubicBezTo>
                  <a:pt x="83690" y="103151"/>
                  <a:pt x="78154" y="108677"/>
                  <a:pt x="72617" y="114203"/>
                </a:cubicBezTo>
                <a:cubicBezTo>
                  <a:pt x="68004" y="118808"/>
                  <a:pt x="63390" y="123413"/>
                  <a:pt x="63390" y="123413"/>
                </a:cubicBezTo>
                <a:cubicBezTo>
                  <a:pt x="63390" y="123413"/>
                  <a:pt x="67081" y="119729"/>
                  <a:pt x="72617" y="115124"/>
                </a:cubicBezTo>
                <a:cubicBezTo>
                  <a:pt x="78154" y="109598"/>
                  <a:pt x="83690" y="104072"/>
                  <a:pt x="88303" y="99467"/>
                </a:cubicBezTo>
                <a:cubicBezTo>
                  <a:pt x="92917" y="94862"/>
                  <a:pt x="94762" y="95783"/>
                  <a:pt x="91994" y="102230"/>
                </a:cubicBezTo>
                <a:cubicBezTo>
                  <a:pt x="91071" y="104072"/>
                  <a:pt x="91071" y="105914"/>
                  <a:pt x="90149" y="106835"/>
                </a:cubicBezTo>
                <a:cubicBezTo>
                  <a:pt x="87380" y="113282"/>
                  <a:pt x="81844" y="122492"/>
                  <a:pt x="77231" y="128018"/>
                </a:cubicBezTo>
                <a:cubicBezTo>
                  <a:pt x="73540" y="130781"/>
                  <a:pt x="70772" y="134465"/>
                  <a:pt x="67081" y="138149"/>
                </a:cubicBezTo>
                <a:cubicBezTo>
                  <a:pt x="62468" y="142754"/>
                  <a:pt x="57854" y="151964"/>
                  <a:pt x="56932" y="159332"/>
                </a:cubicBezTo>
                <a:cubicBezTo>
                  <a:pt x="56932" y="163016"/>
                  <a:pt x="56932" y="166700"/>
                  <a:pt x="56009" y="171305"/>
                </a:cubicBezTo>
                <a:cubicBezTo>
                  <a:pt x="56009" y="177752"/>
                  <a:pt x="59700" y="179594"/>
                  <a:pt x="65236" y="174989"/>
                </a:cubicBezTo>
                <a:cubicBezTo>
                  <a:pt x="67081" y="173147"/>
                  <a:pt x="68004" y="171305"/>
                  <a:pt x="69849" y="169463"/>
                </a:cubicBezTo>
                <a:cubicBezTo>
                  <a:pt x="75385" y="164858"/>
                  <a:pt x="79076" y="163016"/>
                  <a:pt x="78154" y="164858"/>
                </a:cubicBezTo>
                <a:cubicBezTo>
                  <a:pt x="78154" y="166700"/>
                  <a:pt x="78154" y="167621"/>
                  <a:pt x="78154" y="169463"/>
                </a:cubicBezTo>
                <a:cubicBezTo>
                  <a:pt x="78154" y="170384"/>
                  <a:pt x="74463" y="174068"/>
                  <a:pt x="69849" y="178673"/>
                </a:cubicBezTo>
                <a:cubicBezTo>
                  <a:pt x="68004" y="180515"/>
                  <a:pt x="66159" y="181436"/>
                  <a:pt x="65236" y="183278"/>
                </a:cubicBezTo>
                <a:cubicBezTo>
                  <a:pt x="59700" y="187883"/>
                  <a:pt x="56009" y="197093"/>
                  <a:pt x="56009" y="204461"/>
                </a:cubicBezTo>
                <a:cubicBezTo>
                  <a:pt x="56009" y="209066"/>
                  <a:pt x="56009" y="214592"/>
                  <a:pt x="55086" y="220118"/>
                </a:cubicBezTo>
                <a:cubicBezTo>
                  <a:pt x="55086" y="226565"/>
                  <a:pt x="57854" y="228407"/>
                  <a:pt x="63390" y="223802"/>
                </a:cubicBezTo>
                <a:cubicBezTo>
                  <a:pt x="66159" y="220118"/>
                  <a:pt x="69849" y="216434"/>
                  <a:pt x="73540" y="212750"/>
                </a:cubicBezTo>
                <a:cubicBezTo>
                  <a:pt x="78154" y="208145"/>
                  <a:pt x="82767" y="206303"/>
                  <a:pt x="82767" y="208145"/>
                </a:cubicBezTo>
                <a:cubicBezTo>
                  <a:pt x="83690" y="209987"/>
                  <a:pt x="81844" y="216434"/>
                  <a:pt x="79999" y="222881"/>
                </a:cubicBezTo>
                <a:lnTo>
                  <a:pt x="79999" y="225644"/>
                </a:lnTo>
                <a:cubicBezTo>
                  <a:pt x="78154" y="232091"/>
                  <a:pt x="72617" y="241301"/>
                  <a:pt x="68004" y="245906"/>
                </a:cubicBezTo>
                <a:cubicBezTo>
                  <a:pt x="63390" y="250511"/>
                  <a:pt x="58777" y="255117"/>
                  <a:pt x="54164" y="259722"/>
                </a:cubicBezTo>
                <a:cubicBezTo>
                  <a:pt x="49550" y="265248"/>
                  <a:pt x="44014" y="274458"/>
                  <a:pt x="42169" y="280905"/>
                </a:cubicBezTo>
                <a:cubicBezTo>
                  <a:pt x="41246" y="282747"/>
                  <a:pt x="41246" y="285510"/>
                  <a:pt x="40323" y="288273"/>
                </a:cubicBezTo>
                <a:cubicBezTo>
                  <a:pt x="38478" y="294720"/>
                  <a:pt x="41246" y="295641"/>
                  <a:pt x="45859" y="291036"/>
                </a:cubicBezTo>
                <a:lnTo>
                  <a:pt x="58777" y="277221"/>
                </a:lnTo>
                <a:cubicBezTo>
                  <a:pt x="63390" y="271695"/>
                  <a:pt x="66159" y="273537"/>
                  <a:pt x="64313" y="279984"/>
                </a:cubicBezTo>
                <a:cubicBezTo>
                  <a:pt x="62468" y="286431"/>
                  <a:pt x="56932" y="295641"/>
                  <a:pt x="52318" y="300246"/>
                </a:cubicBezTo>
                <a:cubicBezTo>
                  <a:pt x="47705" y="304851"/>
                  <a:pt x="44014" y="308535"/>
                  <a:pt x="39401" y="313140"/>
                </a:cubicBezTo>
                <a:cubicBezTo>
                  <a:pt x="34787" y="317745"/>
                  <a:pt x="29251" y="326955"/>
                  <a:pt x="27406" y="333402"/>
                </a:cubicBezTo>
                <a:cubicBezTo>
                  <a:pt x="25560" y="339849"/>
                  <a:pt x="28328" y="340770"/>
                  <a:pt x="32942" y="336165"/>
                </a:cubicBezTo>
                <a:cubicBezTo>
                  <a:pt x="35710" y="333402"/>
                  <a:pt x="38478" y="330639"/>
                  <a:pt x="41246" y="327876"/>
                </a:cubicBezTo>
                <a:cubicBezTo>
                  <a:pt x="45859" y="323271"/>
                  <a:pt x="50473" y="317745"/>
                  <a:pt x="52318" y="316824"/>
                </a:cubicBezTo>
                <a:cubicBezTo>
                  <a:pt x="53241" y="315903"/>
                  <a:pt x="54164" y="314982"/>
                  <a:pt x="54164" y="315903"/>
                </a:cubicBezTo>
                <a:cubicBezTo>
                  <a:pt x="54164" y="316824"/>
                  <a:pt x="49550" y="321429"/>
                  <a:pt x="44937" y="326034"/>
                </a:cubicBezTo>
                <a:cubicBezTo>
                  <a:pt x="41246" y="330639"/>
                  <a:pt x="36632" y="334323"/>
                  <a:pt x="32019" y="338928"/>
                </a:cubicBezTo>
                <a:cubicBezTo>
                  <a:pt x="27406" y="343533"/>
                  <a:pt x="21869" y="352743"/>
                  <a:pt x="21869" y="359190"/>
                </a:cubicBezTo>
                <a:cubicBezTo>
                  <a:pt x="21869" y="361953"/>
                  <a:pt x="21869" y="363795"/>
                  <a:pt x="21869" y="365637"/>
                </a:cubicBezTo>
                <a:cubicBezTo>
                  <a:pt x="23715" y="372084"/>
                  <a:pt x="31096" y="372084"/>
                  <a:pt x="35710" y="367479"/>
                </a:cubicBezTo>
                <a:cubicBezTo>
                  <a:pt x="37555" y="366558"/>
                  <a:pt x="38478" y="364716"/>
                  <a:pt x="40323" y="362874"/>
                </a:cubicBezTo>
                <a:cubicBezTo>
                  <a:pt x="44937" y="358269"/>
                  <a:pt x="49550" y="357348"/>
                  <a:pt x="51396" y="360111"/>
                </a:cubicBezTo>
                <a:cubicBezTo>
                  <a:pt x="53241" y="363795"/>
                  <a:pt x="51396" y="369321"/>
                  <a:pt x="46782" y="373926"/>
                </a:cubicBezTo>
                <a:cubicBezTo>
                  <a:pt x="42169" y="377610"/>
                  <a:pt x="43091" y="383136"/>
                  <a:pt x="50473" y="382215"/>
                </a:cubicBezTo>
                <a:cubicBezTo>
                  <a:pt x="68004" y="382215"/>
                  <a:pt x="90149" y="374847"/>
                  <a:pt x="100298" y="372084"/>
                </a:cubicBezTo>
                <a:cubicBezTo>
                  <a:pt x="102144" y="371163"/>
                  <a:pt x="104912" y="371163"/>
                  <a:pt x="106757" y="370242"/>
                </a:cubicBezTo>
                <a:cubicBezTo>
                  <a:pt x="110448" y="369321"/>
                  <a:pt x="114138" y="368400"/>
                  <a:pt x="114138" y="368400"/>
                </a:cubicBezTo>
                <a:cubicBezTo>
                  <a:pt x="115061" y="367479"/>
                  <a:pt x="120597" y="366558"/>
                  <a:pt x="127056" y="364716"/>
                </a:cubicBezTo>
                <a:lnTo>
                  <a:pt x="133515" y="362874"/>
                </a:lnTo>
                <a:cubicBezTo>
                  <a:pt x="139974" y="361032"/>
                  <a:pt x="145510" y="360111"/>
                  <a:pt x="145510" y="360111"/>
                </a:cubicBezTo>
                <a:cubicBezTo>
                  <a:pt x="144587" y="361032"/>
                  <a:pt x="150123" y="360111"/>
                  <a:pt x="156582" y="358269"/>
                </a:cubicBezTo>
                <a:cubicBezTo>
                  <a:pt x="162118" y="357348"/>
                  <a:pt x="166732" y="356427"/>
                  <a:pt x="172268" y="355506"/>
                </a:cubicBezTo>
                <a:cubicBezTo>
                  <a:pt x="208253" y="349980"/>
                  <a:pt x="242393" y="358269"/>
                  <a:pt x="260846" y="317745"/>
                </a:cubicBezTo>
                <a:cubicBezTo>
                  <a:pt x="261769" y="314061"/>
                  <a:pt x="263614" y="311298"/>
                  <a:pt x="264537" y="307614"/>
                </a:cubicBezTo>
                <a:cubicBezTo>
                  <a:pt x="267305" y="303009"/>
                  <a:pt x="263614" y="300246"/>
                  <a:pt x="257156" y="302088"/>
                </a:cubicBezTo>
                <a:cubicBezTo>
                  <a:pt x="238702" y="307614"/>
                  <a:pt x="220248" y="308535"/>
                  <a:pt x="199949" y="307614"/>
                </a:cubicBezTo>
                <a:cubicBezTo>
                  <a:pt x="165809" y="304851"/>
                  <a:pt x="142742" y="310377"/>
                  <a:pt x="109525" y="319587"/>
                </a:cubicBezTo>
                <a:cubicBezTo>
                  <a:pt x="53241" y="333402"/>
                  <a:pt x="93839" y="262485"/>
                  <a:pt x="94762" y="240380"/>
                </a:cubicBezTo>
                <a:cubicBezTo>
                  <a:pt x="95685" y="193409"/>
                  <a:pt x="81844" y="151964"/>
                  <a:pt x="117829" y="113282"/>
                </a:cubicBezTo>
                <a:cubicBezTo>
                  <a:pt x="141819" y="86573"/>
                  <a:pt x="168577" y="71837"/>
                  <a:pt x="203640" y="65390"/>
                </a:cubicBezTo>
                <a:cubicBezTo>
                  <a:pt x="208253" y="64469"/>
                  <a:pt x="211944" y="63548"/>
                  <a:pt x="215634" y="63548"/>
                </a:cubicBezTo>
                <a:cubicBezTo>
                  <a:pt x="222093" y="62627"/>
                  <a:pt x="228552" y="61706"/>
                  <a:pt x="231320" y="59864"/>
                </a:cubicBezTo>
                <a:cubicBezTo>
                  <a:pt x="233166" y="58022"/>
                  <a:pt x="240547" y="55259"/>
                  <a:pt x="247006" y="54338"/>
                </a:cubicBezTo>
                <a:cubicBezTo>
                  <a:pt x="253465" y="53417"/>
                  <a:pt x="256233" y="56180"/>
                  <a:pt x="253465" y="58943"/>
                </a:cubicBezTo>
                <a:cubicBezTo>
                  <a:pt x="250697" y="62627"/>
                  <a:pt x="250697" y="65390"/>
                  <a:pt x="255310" y="66311"/>
                </a:cubicBezTo>
                <a:cubicBezTo>
                  <a:pt x="259001" y="67232"/>
                  <a:pt x="265460" y="65390"/>
                  <a:pt x="269151" y="61706"/>
                </a:cubicBezTo>
                <a:cubicBezTo>
                  <a:pt x="272841" y="58022"/>
                  <a:pt x="279300" y="55259"/>
                  <a:pt x="284836" y="56180"/>
                </a:cubicBezTo>
                <a:cubicBezTo>
                  <a:pt x="289450" y="57101"/>
                  <a:pt x="290372" y="61706"/>
                  <a:pt x="286682" y="66311"/>
                </a:cubicBezTo>
                <a:cubicBezTo>
                  <a:pt x="282068" y="70916"/>
                  <a:pt x="283914" y="76442"/>
                  <a:pt x="290372" y="80126"/>
                </a:cubicBezTo>
                <a:cubicBezTo>
                  <a:pt x="294986" y="81968"/>
                  <a:pt x="298677" y="84731"/>
                  <a:pt x="302367" y="87494"/>
                </a:cubicBezTo>
                <a:cubicBezTo>
                  <a:pt x="308826" y="91178"/>
                  <a:pt x="316208" y="91178"/>
                  <a:pt x="321744" y="85652"/>
                </a:cubicBezTo>
                <a:cubicBezTo>
                  <a:pt x="321744" y="85652"/>
                  <a:pt x="321744" y="85652"/>
                  <a:pt x="322667" y="84731"/>
                </a:cubicBezTo>
                <a:cubicBezTo>
                  <a:pt x="327280" y="80126"/>
                  <a:pt x="331894" y="77363"/>
                  <a:pt x="333739" y="78284"/>
                </a:cubicBezTo>
                <a:cubicBezTo>
                  <a:pt x="334662" y="78284"/>
                  <a:pt x="330971" y="82889"/>
                  <a:pt x="326357" y="88415"/>
                </a:cubicBezTo>
                <a:cubicBezTo>
                  <a:pt x="326357" y="88415"/>
                  <a:pt x="325435" y="88415"/>
                  <a:pt x="325435" y="89336"/>
                </a:cubicBezTo>
                <a:cubicBezTo>
                  <a:pt x="320821" y="93941"/>
                  <a:pt x="318976" y="100388"/>
                  <a:pt x="321744" y="103151"/>
                </a:cubicBezTo>
                <a:cubicBezTo>
                  <a:pt x="325435" y="105914"/>
                  <a:pt x="330971" y="104993"/>
                  <a:pt x="335584" y="100388"/>
                </a:cubicBezTo>
                <a:cubicBezTo>
                  <a:pt x="336507" y="99467"/>
                  <a:pt x="337430" y="98546"/>
                  <a:pt x="337430" y="98546"/>
                </a:cubicBezTo>
                <a:cubicBezTo>
                  <a:pt x="342966" y="93020"/>
                  <a:pt x="347579" y="90257"/>
                  <a:pt x="347579" y="91178"/>
                </a:cubicBezTo>
                <a:cubicBezTo>
                  <a:pt x="348502" y="92099"/>
                  <a:pt x="347579" y="94862"/>
                  <a:pt x="344811" y="97625"/>
                </a:cubicBezTo>
                <a:cubicBezTo>
                  <a:pt x="342966" y="99467"/>
                  <a:pt x="341120" y="100388"/>
                  <a:pt x="340198" y="102230"/>
                </a:cubicBezTo>
                <a:cubicBezTo>
                  <a:pt x="338352" y="104072"/>
                  <a:pt x="336507" y="104993"/>
                  <a:pt x="334662" y="106835"/>
                </a:cubicBezTo>
                <a:cubicBezTo>
                  <a:pt x="331894" y="109598"/>
                  <a:pt x="331894" y="114203"/>
                  <a:pt x="334662" y="117887"/>
                </a:cubicBezTo>
                <a:cubicBezTo>
                  <a:pt x="337430" y="121571"/>
                  <a:pt x="342966" y="121571"/>
                  <a:pt x="348502" y="116966"/>
                </a:cubicBezTo>
                <a:cubicBezTo>
                  <a:pt x="349425" y="116045"/>
                  <a:pt x="350347" y="115124"/>
                  <a:pt x="351270" y="114203"/>
                </a:cubicBezTo>
                <a:cubicBezTo>
                  <a:pt x="355884" y="109598"/>
                  <a:pt x="361420" y="106835"/>
                  <a:pt x="362342" y="109598"/>
                </a:cubicBezTo>
                <a:cubicBezTo>
                  <a:pt x="364188" y="111440"/>
                  <a:pt x="360497" y="116966"/>
                  <a:pt x="355884" y="121571"/>
                </a:cubicBezTo>
                <a:cubicBezTo>
                  <a:pt x="354961" y="122492"/>
                  <a:pt x="354038" y="123413"/>
                  <a:pt x="352193" y="124334"/>
                </a:cubicBezTo>
                <a:cubicBezTo>
                  <a:pt x="347579" y="128939"/>
                  <a:pt x="344811" y="136307"/>
                  <a:pt x="346657" y="140912"/>
                </a:cubicBezTo>
                <a:cubicBezTo>
                  <a:pt x="348502" y="146438"/>
                  <a:pt x="354038" y="146438"/>
                  <a:pt x="358652" y="141833"/>
                </a:cubicBezTo>
                <a:cubicBezTo>
                  <a:pt x="360497" y="139991"/>
                  <a:pt x="361420" y="139070"/>
                  <a:pt x="363265" y="137228"/>
                </a:cubicBezTo>
                <a:cubicBezTo>
                  <a:pt x="367878" y="132623"/>
                  <a:pt x="373415" y="132623"/>
                  <a:pt x="375260" y="137228"/>
                </a:cubicBezTo>
                <a:cubicBezTo>
                  <a:pt x="376183" y="141833"/>
                  <a:pt x="373415" y="149201"/>
                  <a:pt x="367878" y="153806"/>
                </a:cubicBezTo>
                <a:cubicBezTo>
                  <a:pt x="366033" y="156569"/>
                  <a:pt x="364188" y="158411"/>
                  <a:pt x="361420" y="160253"/>
                </a:cubicBezTo>
                <a:cubicBezTo>
                  <a:pt x="356806" y="164858"/>
                  <a:pt x="353115" y="174068"/>
                  <a:pt x="354038" y="180515"/>
                </a:cubicBezTo>
                <a:cubicBezTo>
                  <a:pt x="354038" y="186041"/>
                  <a:pt x="354038" y="190646"/>
                  <a:pt x="354038" y="196172"/>
                </a:cubicBezTo>
                <a:cubicBezTo>
                  <a:pt x="354038" y="202619"/>
                  <a:pt x="356806" y="204461"/>
                  <a:pt x="361420" y="199856"/>
                </a:cubicBezTo>
                <a:cubicBezTo>
                  <a:pt x="364188" y="197093"/>
                  <a:pt x="366956" y="194330"/>
                  <a:pt x="369724" y="191567"/>
                </a:cubicBezTo>
                <a:cubicBezTo>
                  <a:pt x="375260" y="186962"/>
                  <a:pt x="378951" y="183278"/>
                  <a:pt x="378951" y="183278"/>
                </a:cubicBezTo>
                <a:cubicBezTo>
                  <a:pt x="378951" y="183278"/>
                  <a:pt x="375260" y="187883"/>
                  <a:pt x="369724" y="192488"/>
                </a:cubicBezTo>
                <a:cubicBezTo>
                  <a:pt x="374337" y="187883"/>
                  <a:pt x="378951" y="185120"/>
                  <a:pt x="378028" y="186041"/>
                </a:cubicBezTo>
                <a:cubicBezTo>
                  <a:pt x="378028" y="187883"/>
                  <a:pt x="374337" y="192488"/>
                  <a:pt x="368801" y="197093"/>
                </a:cubicBezTo>
                <a:cubicBezTo>
                  <a:pt x="366033" y="199856"/>
                  <a:pt x="363265" y="202619"/>
                  <a:pt x="360497" y="205382"/>
                </a:cubicBezTo>
                <a:cubicBezTo>
                  <a:pt x="354961" y="209987"/>
                  <a:pt x="350347" y="218276"/>
                  <a:pt x="347579" y="222881"/>
                </a:cubicBezTo>
                <a:cubicBezTo>
                  <a:pt x="343889" y="227486"/>
                  <a:pt x="344811" y="227486"/>
                  <a:pt x="350347" y="223802"/>
                </a:cubicBezTo>
                <a:cubicBezTo>
                  <a:pt x="379873" y="207224"/>
                  <a:pt x="396482" y="177752"/>
                  <a:pt x="385410" y="141833"/>
                </a:cubicBezTo>
                <a:cubicBezTo>
                  <a:pt x="366033" y="86573"/>
                  <a:pt x="322667" y="34997"/>
                  <a:pt x="262692" y="21182"/>
                </a:cubicBezTo>
                <a:cubicBezTo>
                  <a:pt x="243777" y="17037"/>
                  <a:pt x="224170" y="15944"/>
                  <a:pt x="204894" y="17786"/>
                </a:cubicBezTo>
                <a:close/>
                <a:moveTo>
                  <a:pt x="232539" y="215"/>
                </a:moveTo>
                <a:cubicBezTo>
                  <a:pt x="247410" y="949"/>
                  <a:pt x="262461" y="3568"/>
                  <a:pt x="277455" y="8288"/>
                </a:cubicBezTo>
                <a:cubicBezTo>
                  <a:pt x="337430" y="27629"/>
                  <a:pt x="393714" y="71837"/>
                  <a:pt x="408477" y="135386"/>
                </a:cubicBezTo>
                <a:cubicBezTo>
                  <a:pt x="426008" y="209066"/>
                  <a:pt x="404786" y="219197"/>
                  <a:pt x="340198" y="243143"/>
                </a:cubicBezTo>
                <a:cubicBezTo>
                  <a:pt x="335584" y="244985"/>
                  <a:pt x="328203" y="246827"/>
                  <a:pt x="324512" y="243143"/>
                </a:cubicBezTo>
                <a:cubicBezTo>
                  <a:pt x="323589" y="241301"/>
                  <a:pt x="321744" y="240380"/>
                  <a:pt x="320821" y="239459"/>
                </a:cubicBezTo>
                <a:cubicBezTo>
                  <a:pt x="319899" y="238538"/>
                  <a:pt x="319899" y="237617"/>
                  <a:pt x="319899" y="236696"/>
                </a:cubicBezTo>
                <a:cubicBezTo>
                  <a:pt x="328203" y="206303"/>
                  <a:pt x="335584" y="174068"/>
                  <a:pt x="320821" y="144596"/>
                </a:cubicBezTo>
                <a:cubicBezTo>
                  <a:pt x="297754" y="99467"/>
                  <a:pt x="247006" y="61706"/>
                  <a:pt x="191645" y="80126"/>
                </a:cubicBezTo>
                <a:cubicBezTo>
                  <a:pt x="143665" y="96704"/>
                  <a:pt x="103066" y="146438"/>
                  <a:pt x="115061" y="199856"/>
                </a:cubicBezTo>
                <a:cubicBezTo>
                  <a:pt x="118752" y="215513"/>
                  <a:pt x="120597" y="230249"/>
                  <a:pt x="115984" y="245906"/>
                </a:cubicBezTo>
                <a:cubicBezTo>
                  <a:pt x="111370" y="261564"/>
                  <a:pt x="107680" y="276300"/>
                  <a:pt x="103066" y="291957"/>
                </a:cubicBezTo>
                <a:cubicBezTo>
                  <a:pt x="96607" y="315903"/>
                  <a:pt x="127979" y="301167"/>
                  <a:pt x="137206" y="299325"/>
                </a:cubicBezTo>
                <a:cubicBezTo>
                  <a:pt x="183340" y="287352"/>
                  <a:pt x="245161" y="300246"/>
                  <a:pt x="282991" y="278142"/>
                </a:cubicBezTo>
                <a:cubicBezTo>
                  <a:pt x="284836" y="277221"/>
                  <a:pt x="286682" y="276300"/>
                  <a:pt x="288527" y="276300"/>
                </a:cubicBezTo>
                <a:cubicBezTo>
                  <a:pt x="292218" y="275379"/>
                  <a:pt x="296831" y="275379"/>
                  <a:pt x="299599" y="276300"/>
                </a:cubicBezTo>
                <a:cubicBezTo>
                  <a:pt x="302367" y="277221"/>
                  <a:pt x="302367" y="280905"/>
                  <a:pt x="301445" y="281826"/>
                </a:cubicBezTo>
                <a:cubicBezTo>
                  <a:pt x="301445" y="281826"/>
                  <a:pt x="297754" y="287352"/>
                  <a:pt x="294986" y="292878"/>
                </a:cubicBezTo>
                <a:cubicBezTo>
                  <a:pt x="284836" y="315903"/>
                  <a:pt x="281146" y="348138"/>
                  <a:pt x="261769" y="361032"/>
                </a:cubicBezTo>
                <a:cubicBezTo>
                  <a:pt x="241470" y="373005"/>
                  <a:pt x="218403" y="370242"/>
                  <a:pt x="196258" y="369321"/>
                </a:cubicBezTo>
                <a:cubicBezTo>
                  <a:pt x="147355" y="366558"/>
                  <a:pt x="96607" y="385899"/>
                  <a:pt x="48627" y="397872"/>
                </a:cubicBezTo>
                <a:cubicBezTo>
                  <a:pt x="9874" y="408003"/>
                  <a:pt x="-6734" y="374847"/>
                  <a:pt x="2493" y="340770"/>
                </a:cubicBezTo>
                <a:cubicBezTo>
                  <a:pt x="18179" y="285510"/>
                  <a:pt x="25560" y="244985"/>
                  <a:pt x="28328" y="187883"/>
                </a:cubicBezTo>
                <a:cubicBezTo>
                  <a:pt x="33172" y="82314"/>
                  <a:pt x="128440" y="-4923"/>
                  <a:pt x="232539" y="215"/>
                </a:cubicBezTo>
                <a:close/>
              </a:path>
            </a:pathLst>
          </a:custGeom>
          <a:solidFill>
            <a:schemeClr val="bg1"/>
          </a:solidFill>
          <a:ln>
            <a:noFill/>
          </a:ln>
        </p:spPr>
        <p:txBody>
          <a:bodyPr/>
          <a:lstStyle/>
          <a:p>
            <a:endParaRPr lang="zh-CN" altLang="en-US" dirty="0">
              <a:solidFill>
                <a:schemeClr val="bg1"/>
              </a:solidFill>
            </a:endParaRPr>
          </a:p>
        </p:txBody>
      </p:sp>
      <p:sp>
        <p:nvSpPr>
          <p:cNvPr id="108" name="mailbox_88188"/>
          <p:cNvSpPr>
            <a:spLocks noChangeAspect="1"/>
          </p:cNvSpPr>
          <p:nvPr/>
        </p:nvSpPr>
        <p:spPr bwMode="auto">
          <a:xfrm>
            <a:off x="6038351" y="4119272"/>
            <a:ext cx="342924" cy="400110"/>
          </a:xfrm>
          <a:custGeom>
            <a:avLst/>
            <a:gdLst>
              <a:gd name="connsiteX0" fmla="*/ 122538 w 518797"/>
              <a:gd name="connsiteY0" fmla="*/ 208238 h 605310"/>
              <a:gd name="connsiteX1" fmla="*/ 132311 w 518797"/>
              <a:gd name="connsiteY1" fmla="*/ 217995 h 605310"/>
              <a:gd name="connsiteX2" fmla="*/ 132311 w 518797"/>
              <a:gd name="connsiteY2" fmla="*/ 247947 h 605310"/>
              <a:gd name="connsiteX3" fmla="*/ 122538 w 518797"/>
              <a:gd name="connsiteY3" fmla="*/ 257704 h 605310"/>
              <a:gd name="connsiteX4" fmla="*/ 112764 w 518797"/>
              <a:gd name="connsiteY4" fmla="*/ 247947 h 605310"/>
              <a:gd name="connsiteX5" fmla="*/ 112764 w 518797"/>
              <a:gd name="connsiteY5" fmla="*/ 217995 h 605310"/>
              <a:gd name="connsiteX6" fmla="*/ 122538 w 518797"/>
              <a:gd name="connsiteY6" fmla="*/ 208238 h 605310"/>
              <a:gd name="connsiteX7" fmla="*/ 122513 w 518797"/>
              <a:gd name="connsiteY7" fmla="*/ 162773 h 605310"/>
              <a:gd name="connsiteX8" fmla="*/ 19555 w 518797"/>
              <a:gd name="connsiteY8" fmla="*/ 265573 h 605310"/>
              <a:gd name="connsiteX9" fmla="*/ 19555 w 518797"/>
              <a:gd name="connsiteY9" fmla="*/ 443837 h 605310"/>
              <a:gd name="connsiteX10" fmla="*/ 225470 w 518797"/>
              <a:gd name="connsiteY10" fmla="*/ 443837 h 605310"/>
              <a:gd name="connsiteX11" fmla="*/ 225470 w 518797"/>
              <a:gd name="connsiteY11" fmla="*/ 265573 h 605310"/>
              <a:gd name="connsiteX12" fmla="*/ 122513 w 518797"/>
              <a:gd name="connsiteY12" fmla="*/ 162773 h 605310"/>
              <a:gd name="connsiteX13" fmla="*/ 122513 w 518797"/>
              <a:gd name="connsiteY13" fmla="*/ 143248 h 605310"/>
              <a:gd name="connsiteX14" fmla="*/ 244439 w 518797"/>
              <a:gd name="connsiteY14" fmla="*/ 143248 h 605310"/>
              <a:gd name="connsiteX15" fmla="*/ 254216 w 518797"/>
              <a:gd name="connsiteY15" fmla="*/ 153010 h 605310"/>
              <a:gd name="connsiteX16" fmla="*/ 244439 w 518797"/>
              <a:gd name="connsiteY16" fmla="*/ 162773 h 605310"/>
              <a:gd name="connsiteX17" fmla="*/ 188805 w 518797"/>
              <a:gd name="connsiteY17" fmla="*/ 162773 h 605310"/>
              <a:gd name="connsiteX18" fmla="*/ 245026 w 518797"/>
              <a:gd name="connsiteY18" fmla="*/ 265573 h 605310"/>
              <a:gd name="connsiteX19" fmla="*/ 245026 w 518797"/>
              <a:gd name="connsiteY19" fmla="*/ 443837 h 605310"/>
              <a:gd name="connsiteX20" fmla="*/ 499242 w 518797"/>
              <a:gd name="connsiteY20" fmla="*/ 443837 h 605310"/>
              <a:gd name="connsiteX21" fmla="*/ 499242 w 518797"/>
              <a:gd name="connsiteY21" fmla="*/ 265573 h 605310"/>
              <a:gd name="connsiteX22" fmla="*/ 396284 w 518797"/>
              <a:gd name="connsiteY22" fmla="*/ 162773 h 605310"/>
              <a:gd name="connsiteX23" fmla="*/ 322659 w 518797"/>
              <a:gd name="connsiteY23" fmla="*/ 162773 h 605310"/>
              <a:gd name="connsiteX24" fmla="*/ 312882 w 518797"/>
              <a:gd name="connsiteY24" fmla="*/ 153010 h 605310"/>
              <a:gd name="connsiteX25" fmla="*/ 322659 w 518797"/>
              <a:gd name="connsiteY25" fmla="*/ 143248 h 605310"/>
              <a:gd name="connsiteX26" fmla="*/ 396284 w 518797"/>
              <a:gd name="connsiteY26" fmla="*/ 143248 h 605310"/>
              <a:gd name="connsiteX27" fmla="*/ 518797 w 518797"/>
              <a:gd name="connsiteY27" fmla="*/ 265573 h 605310"/>
              <a:gd name="connsiteX28" fmla="*/ 518797 w 518797"/>
              <a:gd name="connsiteY28" fmla="*/ 453600 h 605310"/>
              <a:gd name="connsiteX29" fmla="*/ 509019 w 518797"/>
              <a:gd name="connsiteY29" fmla="*/ 463362 h 605310"/>
              <a:gd name="connsiteX30" fmla="*/ 293327 w 518797"/>
              <a:gd name="connsiteY30" fmla="*/ 463362 h 605310"/>
              <a:gd name="connsiteX31" fmla="*/ 293327 w 518797"/>
              <a:gd name="connsiteY31" fmla="*/ 595548 h 605310"/>
              <a:gd name="connsiteX32" fmla="*/ 283549 w 518797"/>
              <a:gd name="connsiteY32" fmla="*/ 605310 h 605310"/>
              <a:gd name="connsiteX33" fmla="*/ 273772 w 518797"/>
              <a:gd name="connsiteY33" fmla="*/ 595548 h 605310"/>
              <a:gd name="connsiteX34" fmla="*/ 273772 w 518797"/>
              <a:gd name="connsiteY34" fmla="*/ 463362 h 605310"/>
              <a:gd name="connsiteX35" fmla="*/ 245026 w 518797"/>
              <a:gd name="connsiteY35" fmla="*/ 463362 h 605310"/>
              <a:gd name="connsiteX36" fmla="*/ 245026 w 518797"/>
              <a:gd name="connsiteY36" fmla="*/ 595548 h 605310"/>
              <a:gd name="connsiteX37" fmla="*/ 235248 w 518797"/>
              <a:gd name="connsiteY37" fmla="*/ 605310 h 605310"/>
              <a:gd name="connsiteX38" fmla="*/ 225470 w 518797"/>
              <a:gd name="connsiteY38" fmla="*/ 595548 h 605310"/>
              <a:gd name="connsiteX39" fmla="*/ 225470 w 518797"/>
              <a:gd name="connsiteY39" fmla="*/ 463362 h 605310"/>
              <a:gd name="connsiteX40" fmla="*/ 9778 w 518797"/>
              <a:gd name="connsiteY40" fmla="*/ 463362 h 605310"/>
              <a:gd name="connsiteX41" fmla="*/ 0 w 518797"/>
              <a:gd name="connsiteY41" fmla="*/ 453600 h 605310"/>
              <a:gd name="connsiteX42" fmla="*/ 0 w 518797"/>
              <a:gd name="connsiteY42" fmla="*/ 265573 h 605310"/>
              <a:gd name="connsiteX43" fmla="*/ 122513 w 518797"/>
              <a:gd name="connsiteY43" fmla="*/ 143248 h 605310"/>
              <a:gd name="connsiteX44" fmla="*/ 293347 w 518797"/>
              <a:gd name="connsiteY44" fmla="*/ 19526 h 605310"/>
              <a:gd name="connsiteX45" fmla="*/ 293347 w 518797"/>
              <a:gd name="connsiteY45" fmla="*/ 75469 h 605310"/>
              <a:gd name="connsiteX46" fmla="*/ 381631 w 518797"/>
              <a:gd name="connsiteY46" fmla="*/ 75469 h 605310"/>
              <a:gd name="connsiteX47" fmla="*/ 383587 w 518797"/>
              <a:gd name="connsiteY47" fmla="*/ 73516 h 605310"/>
              <a:gd name="connsiteX48" fmla="*/ 383587 w 518797"/>
              <a:gd name="connsiteY48" fmla="*/ 21479 h 605310"/>
              <a:gd name="connsiteX49" fmla="*/ 381631 w 518797"/>
              <a:gd name="connsiteY49" fmla="*/ 19526 h 605310"/>
              <a:gd name="connsiteX50" fmla="*/ 283571 w 518797"/>
              <a:gd name="connsiteY50" fmla="*/ 0 h 605310"/>
              <a:gd name="connsiteX51" fmla="*/ 381631 w 518797"/>
              <a:gd name="connsiteY51" fmla="*/ 0 h 605310"/>
              <a:gd name="connsiteX52" fmla="*/ 403140 w 518797"/>
              <a:gd name="connsiteY52" fmla="*/ 21479 h 605310"/>
              <a:gd name="connsiteX53" fmla="*/ 403140 w 518797"/>
              <a:gd name="connsiteY53" fmla="*/ 73516 h 605310"/>
              <a:gd name="connsiteX54" fmla="*/ 381631 w 518797"/>
              <a:gd name="connsiteY54" fmla="*/ 94995 h 605310"/>
              <a:gd name="connsiteX55" fmla="*/ 293347 w 518797"/>
              <a:gd name="connsiteY55" fmla="*/ 94995 h 605310"/>
              <a:gd name="connsiteX56" fmla="*/ 293347 w 518797"/>
              <a:gd name="connsiteY56" fmla="*/ 359576 h 605310"/>
              <a:gd name="connsiteX57" fmla="*/ 283571 w 518797"/>
              <a:gd name="connsiteY57" fmla="*/ 369339 h 605310"/>
              <a:gd name="connsiteX58" fmla="*/ 273794 w 518797"/>
              <a:gd name="connsiteY58" fmla="*/ 359576 h 605310"/>
              <a:gd name="connsiteX59" fmla="*/ 273794 w 518797"/>
              <a:gd name="connsiteY59" fmla="*/ 9763 h 605310"/>
              <a:gd name="connsiteX60" fmla="*/ 283571 w 518797"/>
              <a:gd name="connsiteY60"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18797" h="605310">
                <a:moveTo>
                  <a:pt x="122538" y="208238"/>
                </a:moveTo>
                <a:cubicBezTo>
                  <a:pt x="127913" y="208238"/>
                  <a:pt x="132311" y="212629"/>
                  <a:pt x="132311" y="217995"/>
                </a:cubicBezTo>
                <a:lnTo>
                  <a:pt x="132311" y="247947"/>
                </a:lnTo>
                <a:cubicBezTo>
                  <a:pt x="132311" y="253314"/>
                  <a:pt x="127913" y="257704"/>
                  <a:pt x="122538" y="257704"/>
                </a:cubicBezTo>
                <a:cubicBezTo>
                  <a:pt x="117162" y="257704"/>
                  <a:pt x="112764" y="253314"/>
                  <a:pt x="112764" y="247947"/>
                </a:cubicBezTo>
                <a:lnTo>
                  <a:pt x="112764" y="217995"/>
                </a:lnTo>
                <a:cubicBezTo>
                  <a:pt x="112764" y="212629"/>
                  <a:pt x="117162" y="208238"/>
                  <a:pt x="122538" y="208238"/>
                </a:cubicBezTo>
                <a:close/>
                <a:moveTo>
                  <a:pt x="122513" y="162773"/>
                </a:moveTo>
                <a:cubicBezTo>
                  <a:pt x="65705" y="162773"/>
                  <a:pt x="19555" y="208852"/>
                  <a:pt x="19555" y="265573"/>
                </a:cubicBezTo>
                <a:lnTo>
                  <a:pt x="19555" y="443837"/>
                </a:lnTo>
                <a:lnTo>
                  <a:pt x="225470" y="443837"/>
                </a:lnTo>
                <a:lnTo>
                  <a:pt x="225470" y="265573"/>
                </a:lnTo>
                <a:cubicBezTo>
                  <a:pt x="225470" y="208852"/>
                  <a:pt x="179320" y="162773"/>
                  <a:pt x="122513" y="162773"/>
                </a:cubicBezTo>
                <a:close/>
                <a:moveTo>
                  <a:pt x="122513" y="143248"/>
                </a:moveTo>
                <a:lnTo>
                  <a:pt x="244439" y="143248"/>
                </a:lnTo>
                <a:cubicBezTo>
                  <a:pt x="249817" y="143248"/>
                  <a:pt x="254216" y="147543"/>
                  <a:pt x="254216" y="153010"/>
                </a:cubicBezTo>
                <a:cubicBezTo>
                  <a:pt x="254216" y="158380"/>
                  <a:pt x="249817" y="162773"/>
                  <a:pt x="244439" y="162773"/>
                </a:cubicBezTo>
                <a:lnTo>
                  <a:pt x="188805" y="162773"/>
                </a:lnTo>
                <a:cubicBezTo>
                  <a:pt x="222635" y="184544"/>
                  <a:pt x="245026" y="222422"/>
                  <a:pt x="245026" y="265573"/>
                </a:cubicBezTo>
                <a:lnTo>
                  <a:pt x="245026" y="443837"/>
                </a:lnTo>
                <a:lnTo>
                  <a:pt x="499242" y="443837"/>
                </a:lnTo>
                <a:lnTo>
                  <a:pt x="499242" y="265573"/>
                </a:lnTo>
                <a:cubicBezTo>
                  <a:pt x="499242" y="208852"/>
                  <a:pt x="453092" y="162773"/>
                  <a:pt x="396284" y="162773"/>
                </a:cubicBezTo>
                <a:lnTo>
                  <a:pt x="322659" y="162773"/>
                </a:lnTo>
                <a:cubicBezTo>
                  <a:pt x="317282" y="162773"/>
                  <a:pt x="312882" y="158380"/>
                  <a:pt x="312882" y="153010"/>
                </a:cubicBezTo>
                <a:cubicBezTo>
                  <a:pt x="312882" y="147543"/>
                  <a:pt x="317282" y="143248"/>
                  <a:pt x="322659" y="143248"/>
                </a:cubicBezTo>
                <a:lnTo>
                  <a:pt x="396284" y="143248"/>
                </a:lnTo>
                <a:cubicBezTo>
                  <a:pt x="463847" y="143248"/>
                  <a:pt x="518797" y="198114"/>
                  <a:pt x="518797" y="265573"/>
                </a:cubicBezTo>
                <a:lnTo>
                  <a:pt x="518797" y="453600"/>
                </a:lnTo>
                <a:cubicBezTo>
                  <a:pt x="518797" y="459067"/>
                  <a:pt x="514397" y="463362"/>
                  <a:pt x="509019" y="463362"/>
                </a:cubicBezTo>
                <a:lnTo>
                  <a:pt x="293327" y="463362"/>
                </a:lnTo>
                <a:lnTo>
                  <a:pt x="293327" y="595548"/>
                </a:lnTo>
                <a:cubicBezTo>
                  <a:pt x="293327" y="600917"/>
                  <a:pt x="288927" y="605310"/>
                  <a:pt x="283549" y="605310"/>
                </a:cubicBezTo>
                <a:cubicBezTo>
                  <a:pt x="278171" y="605310"/>
                  <a:pt x="273772" y="600917"/>
                  <a:pt x="273772" y="595548"/>
                </a:cubicBezTo>
                <a:lnTo>
                  <a:pt x="273772" y="463362"/>
                </a:lnTo>
                <a:lnTo>
                  <a:pt x="245026" y="463362"/>
                </a:lnTo>
                <a:lnTo>
                  <a:pt x="245026" y="595548"/>
                </a:lnTo>
                <a:cubicBezTo>
                  <a:pt x="245026" y="600917"/>
                  <a:pt x="240626" y="605310"/>
                  <a:pt x="235248" y="605310"/>
                </a:cubicBezTo>
                <a:cubicBezTo>
                  <a:pt x="229870" y="605310"/>
                  <a:pt x="225470" y="600917"/>
                  <a:pt x="225470" y="595548"/>
                </a:cubicBezTo>
                <a:lnTo>
                  <a:pt x="225470" y="463362"/>
                </a:lnTo>
                <a:lnTo>
                  <a:pt x="9778" y="463362"/>
                </a:lnTo>
                <a:cubicBezTo>
                  <a:pt x="4400" y="463362"/>
                  <a:pt x="0" y="459067"/>
                  <a:pt x="0" y="453600"/>
                </a:cubicBezTo>
                <a:lnTo>
                  <a:pt x="0" y="265573"/>
                </a:lnTo>
                <a:cubicBezTo>
                  <a:pt x="0" y="198114"/>
                  <a:pt x="54950" y="143248"/>
                  <a:pt x="122513" y="143248"/>
                </a:cubicBezTo>
                <a:close/>
                <a:moveTo>
                  <a:pt x="293347" y="19526"/>
                </a:moveTo>
                <a:lnTo>
                  <a:pt x="293347" y="75469"/>
                </a:lnTo>
                <a:lnTo>
                  <a:pt x="381631" y="75469"/>
                </a:lnTo>
                <a:cubicBezTo>
                  <a:pt x="382707" y="75469"/>
                  <a:pt x="383587" y="74590"/>
                  <a:pt x="383587" y="73516"/>
                </a:cubicBezTo>
                <a:lnTo>
                  <a:pt x="383587" y="21479"/>
                </a:lnTo>
                <a:cubicBezTo>
                  <a:pt x="383587" y="20405"/>
                  <a:pt x="382707" y="19526"/>
                  <a:pt x="381631" y="19526"/>
                </a:cubicBezTo>
                <a:close/>
                <a:moveTo>
                  <a:pt x="283571" y="0"/>
                </a:moveTo>
                <a:lnTo>
                  <a:pt x="381631" y="0"/>
                </a:lnTo>
                <a:cubicBezTo>
                  <a:pt x="393461" y="0"/>
                  <a:pt x="403140" y="9665"/>
                  <a:pt x="403140" y="21479"/>
                </a:cubicBezTo>
                <a:lnTo>
                  <a:pt x="403140" y="73516"/>
                </a:lnTo>
                <a:cubicBezTo>
                  <a:pt x="403140" y="85427"/>
                  <a:pt x="393461" y="94995"/>
                  <a:pt x="381631" y="94995"/>
                </a:cubicBezTo>
                <a:lnTo>
                  <a:pt x="293347" y="94995"/>
                </a:lnTo>
                <a:lnTo>
                  <a:pt x="293347" y="359576"/>
                </a:lnTo>
                <a:cubicBezTo>
                  <a:pt x="293347" y="364946"/>
                  <a:pt x="288948" y="369339"/>
                  <a:pt x="283571" y="369339"/>
                </a:cubicBezTo>
                <a:cubicBezTo>
                  <a:pt x="278194" y="369339"/>
                  <a:pt x="273794" y="364946"/>
                  <a:pt x="273794" y="359576"/>
                </a:cubicBezTo>
                <a:lnTo>
                  <a:pt x="273794" y="9763"/>
                </a:lnTo>
                <a:cubicBezTo>
                  <a:pt x="273794" y="4393"/>
                  <a:pt x="278194" y="0"/>
                  <a:pt x="283571" y="0"/>
                </a:cubicBezTo>
                <a:close/>
              </a:path>
            </a:pathLst>
          </a:custGeom>
          <a:solidFill>
            <a:schemeClr val="bg1"/>
          </a:solidFill>
          <a:ln>
            <a:noFill/>
          </a:ln>
        </p:spPr>
      </p:sp>
      <p:sp>
        <p:nvSpPr>
          <p:cNvPr id="109" name="Freeform 29"/>
          <p:cNvSpPr>
            <a:spLocks noEditPoints="1"/>
          </p:cNvSpPr>
          <p:nvPr/>
        </p:nvSpPr>
        <p:spPr bwMode="auto">
          <a:xfrm>
            <a:off x="6068774" y="2891682"/>
            <a:ext cx="374877" cy="384209"/>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solidFill>
            <a:schemeClr val="bg1"/>
          </a:solidFill>
          <a:ln>
            <a:noFill/>
          </a:ln>
        </p:spPr>
        <p:txBody>
          <a:bodyPr/>
          <a:lstStyle/>
          <a:p>
            <a:pPr marL="0" marR="0" lvl="0" indent="0" defTabSz="685165"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110" name="Freeform 64"/>
          <p:cNvSpPr>
            <a:spLocks noEditPoints="1"/>
          </p:cNvSpPr>
          <p:nvPr/>
        </p:nvSpPr>
        <p:spPr bwMode="auto">
          <a:xfrm>
            <a:off x="8446064" y="3582702"/>
            <a:ext cx="378184" cy="372935"/>
          </a:xfrm>
          <a:custGeom>
            <a:avLst/>
            <a:gdLst>
              <a:gd name="T0" fmla="*/ 123 w 131"/>
              <a:gd name="T1" fmla="*/ 72 h 131"/>
              <a:gd name="T2" fmla="*/ 51 w 131"/>
              <a:gd name="T3" fmla="*/ 0 h 131"/>
              <a:gd name="T4" fmla="*/ 0 w 131"/>
              <a:gd name="T5" fmla="*/ 0 h 131"/>
              <a:gd name="T6" fmla="*/ 0 w 131"/>
              <a:gd name="T7" fmla="*/ 51 h 131"/>
              <a:gd name="T8" fmla="*/ 72 w 131"/>
              <a:gd name="T9" fmla="*/ 123 h 131"/>
              <a:gd name="T10" fmla="*/ 89 w 131"/>
              <a:gd name="T11" fmla="*/ 123 h 131"/>
              <a:gd name="T12" fmla="*/ 123 w 131"/>
              <a:gd name="T13" fmla="*/ 89 h 131"/>
              <a:gd name="T14" fmla="*/ 123 w 131"/>
              <a:gd name="T15" fmla="*/ 72 h 131"/>
              <a:gd name="T16" fmla="*/ 34 w 131"/>
              <a:gd name="T17" fmla="*/ 34 h 131"/>
              <a:gd name="T18" fmla="*/ 17 w 131"/>
              <a:gd name="T19" fmla="*/ 34 h 131"/>
              <a:gd name="T20" fmla="*/ 17 w 131"/>
              <a:gd name="T21" fmla="*/ 17 h 131"/>
              <a:gd name="T22" fmla="*/ 34 w 131"/>
              <a:gd name="T23" fmla="*/ 17 h 131"/>
              <a:gd name="T24" fmla="*/ 34 w 131"/>
              <a:gd name="T25" fmla="*/ 3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1">
                <a:moveTo>
                  <a:pt x="123" y="72"/>
                </a:moveTo>
                <a:cubicBezTo>
                  <a:pt x="114" y="63"/>
                  <a:pt x="51" y="0"/>
                  <a:pt x="51" y="0"/>
                </a:cubicBezTo>
                <a:cubicBezTo>
                  <a:pt x="0" y="0"/>
                  <a:pt x="0" y="0"/>
                  <a:pt x="0" y="0"/>
                </a:cubicBezTo>
                <a:cubicBezTo>
                  <a:pt x="0" y="51"/>
                  <a:pt x="0" y="51"/>
                  <a:pt x="0" y="51"/>
                </a:cubicBezTo>
                <a:cubicBezTo>
                  <a:pt x="72" y="123"/>
                  <a:pt x="72" y="123"/>
                  <a:pt x="72" y="123"/>
                </a:cubicBezTo>
                <a:cubicBezTo>
                  <a:pt x="72" y="123"/>
                  <a:pt x="80" y="131"/>
                  <a:pt x="89" y="123"/>
                </a:cubicBezTo>
                <a:cubicBezTo>
                  <a:pt x="123" y="89"/>
                  <a:pt x="123" y="89"/>
                  <a:pt x="123" y="89"/>
                </a:cubicBezTo>
                <a:cubicBezTo>
                  <a:pt x="123" y="89"/>
                  <a:pt x="131" y="80"/>
                  <a:pt x="123" y="72"/>
                </a:cubicBezTo>
                <a:moveTo>
                  <a:pt x="34" y="34"/>
                </a:moveTo>
                <a:cubicBezTo>
                  <a:pt x="29" y="38"/>
                  <a:pt x="21" y="38"/>
                  <a:pt x="17" y="34"/>
                </a:cubicBezTo>
                <a:cubicBezTo>
                  <a:pt x="12" y="29"/>
                  <a:pt x="12" y="21"/>
                  <a:pt x="17" y="17"/>
                </a:cubicBezTo>
                <a:cubicBezTo>
                  <a:pt x="21" y="12"/>
                  <a:pt x="29" y="12"/>
                  <a:pt x="34" y="17"/>
                </a:cubicBezTo>
                <a:cubicBezTo>
                  <a:pt x="38" y="21"/>
                  <a:pt x="38" y="29"/>
                  <a:pt x="34" y="34"/>
                </a:cubicBezTo>
              </a:path>
            </a:pathLst>
          </a:custGeom>
          <a:solidFill>
            <a:schemeClr val="bg1"/>
          </a:solidFill>
          <a:ln>
            <a:noFill/>
          </a:ln>
        </p:spPr>
        <p:txBody>
          <a:bodyPr/>
          <a:lstStyle/>
          <a:p>
            <a:pPr marL="0" marR="0" lvl="0" indent="0" defTabSz="685165"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nvGrpSpPr>
          <p:cNvPr id="111" name="组合 110"/>
          <p:cNvGrpSpPr/>
          <p:nvPr/>
        </p:nvGrpSpPr>
        <p:grpSpPr>
          <a:xfrm>
            <a:off x="8419598" y="2888857"/>
            <a:ext cx="323319" cy="384209"/>
            <a:chOff x="11091132" y="4502670"/>
            <a:chExt cx="638496" cy="757278"/>
          </a:xfrm>
          <a:solidFill>
            <a:schemeClr val="bg1"/>
          </a:solidFill>
        </p:grpSpPr>
        <p:sp>
          <p:nvSpPr>
            <p:cNvPr id="112" name="Freeform 26"/>
            <p:cNvSpPr/>
            <p:nvPr/>
          </p:nvSpPr>
          <p:spPr bwMode="auto">
            <a:xfrm>
              <a:off x="11236602" y="4964772"/>
              <a:ext cx="319179" cy="295176"/>
            </a:xfrm>
            <a:custGeom>
              <a:avLst/>
              <a:gdLst>
                <a:gd name="T0" fmla="*/ 0 w 55"/>
                <a:gd name="T1" fmla="*/ 68 h 68"/>
                <a:gd name="T2" fmla="*/ 24 w 55"/>
                <a:gd name="T3" fmla="*/ 33 h 68"/>
                <a:gd name="T4" fmla="*/ 1 w 55"/>
                <a:gd name="T5" fmla="*/ 20 h 68"/>
                <a:gd name="T6" fmla="*/ 28 w 55"/>
                <a:gd name="T7" fmla="*/ 0 h 68"/>
                <a:gd name="T8" fmla="*/ 28 w 55"/>
                <a:gd name="T9" fmla="*/ 0 h 68"/>
                <a:gd name="T10" fmla="*/ 44 w 55"/>
                <a:gd name="T11" fmla="*/ 15 h 68"/>
                <a:gd name="T12" fmla="*/ 32 w 55"/>
                <a:gd name="T13" fmla="*/ 20 h 68"/>
                <a:gd name="T14" fmla="*/ 55 w 55"/>
                <a:gd name="T15" fmla="*/ 33 h 68"/>
                <a:gd name="T16" fmla="*/ 0 w 55"/>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0" y="68"/>
                  </a:moveTo>
                  <a:lnTo>
                    <a:pt x="24" y="33"/>
                  </a:lnTo>
                  <a:lnTo>
                    <a:pt x="1" y="20"/>
                  </a:lnTo>
                  <a:lnTo>
                    <a:pt x="28" y="0"/>
                  </a:lnTo>
                  <a:lnTo>
                    <a:pt x="28" y="0"/>
                  </a:lnTo>
                  <a:lnTo>
                    <a:pt x="44" y="15"/>
                  </a:lnTo>
                  <a:lnTo>
                    <a:pt x="32" y="20"/>
                  </a:lnTo>
                  <a:lnTo>
                    <a:pt x="55" y="33"/>
                  </a:lnTo>
                  <a:lnTo>
                    <a:pt x="0" y="68"/>
                  </a:lnTo>
                  <a:close/>
                </a:path>
              </a:pathLst>
            </a:custGeom>
            <a:grpFill/>
            <a:ln>
              <a:noFill/>
            </a:ln>
          </p:spPr>
          <p:txBody>
            <a:bodyPr/>
            <a:lstStyle/>
            <a:p>
              <a:pPr marL="0" marR="0" lvl="0" indent="0" defTabSz="685165"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113" name="Freeform 27"/>
            <p:cNvSpPr/>
            <p:nvPr/>
          </p:nvSpPr>
          <p:spPr bwMode="auto">
            <a:xfrm>
              <a:off x="11091132" y="4502670"/>
              <a:ext cx="638496" cy="477256"/>
            </a:xfrm>
            <a:custGeom>
              <a:avLst/>
              <a:gdLst>
                <a:gd name="T0" fmla="*/ 119 w 144"/>
                <a:gd name="T1" fmla="*/ 44 h 94"/>
                <a:gd name="T2" fmla="*/ 118 w 144"/>
                <a:gd name="T3" fmla="*/ 44 h 94"/>
                <a:gd name="T4" fmla="*/ 119 w 144"/>
                <a:gd name="T5" fmla="*/ 37 h 94"/>
                <a:gd name="T6" fmla="*/ 81 w 144"/>
                <a:gd name="T7" fmla="*/ 0 h 94"/>
                <a:gd name="T8" fmla="*/ 45 w 144"/>
                <a:gd name="T9" fmla="*/ 27 h 94"/>
                <a:gd name="T10" fmla="*/ 34 w 144"/>
                <a:gd name="T11" fmla="*/ 25 h 94"/>
                <a:gd name="T12" fmla="*/ 0 w 144"/>
                <a:gd name="T13" fmla="*/ 59 h 94"/>
                <a:gd name="T14" fmla="*/ 0 w 144"/>
                <a:gd name="T15" fmla="*/ 69 h 94"/>
                <a:gd name="T16" fmla="*/ 25 w 144"/>
                <a:gd name="T17" fmla="*/ 94 h 94"/>
                <a:gd name="T18" fmla="*/ 34 w 144"/>
                <a:gd name="T19" fmla="*/ 94 h 94"/>
                <a:gd name="T20" fmla="*/ 34 w 144"/>
                <a:gd name="T21" fmla="*/ 94 h 94"/>
                <a:gd name="T22" fmla="*/ 35 w 144"/>
                <a:gd name="T23" fmla="*/ 94 h 94"/>
                <a:gd name="T24" fmla="*/ 38 w 144"/>
                <a:gd name="T25" fmla="*/ 94 h 94"/>
                <a:gd name="T26" fmla="*/ 64 w 144"/>
                <a:gd name="T27" fmla="*/ 74 h 94"/>
                <a:gd name="T28" fmla="*/ 76 w 144"/>
                <a:gd name="T29" fmla="*/ 75 h 94"/>
                <a:gd name="T30" fmla="*/ 94 w 144"/>
                <a:gd name="T31" fmla="*/ 93 h 94"/>
                <a:gd name="T32" fmla="*/ 94 w 144"/>
                <a:gd name="T33" fmla="*/ 94 h 94"/>
                <a:gd name="T34" fmla="*/ 119 w 144"/>
                <a:gd name="T35" fmla="*/ 94 h 94"/>
                <a:gd name="T36" fmla="*/ 144 w 144"/>
                <a:gd name="T37" fmla="*/ 69 h 94"/>
                <a:gd name="T38" fmla="*/ 119 w 144"/>
                <a:gd name="T39" fmla="*/ 4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94">
                  <a:moveTo>
                    <a:pt x="119" y="44"/>
                  </a:moveTo>
                  <a:cubicBezTo>
                    <a:pt x="118" y="44"/>
                    <a:pt x="118" y="44"/>
                    <a:pt x="118" y="44"/>
                  </a:cubicBezTo>
                  <a:cubicBezTo>
                    <a:pt x="119" y="42"/>
                    <a:pt x="119" y="40"/>
                    <a:pt x="119" y="37"/>
                  </a:cubicBezTo>
                  <a:cubicBezTo>
                    <a:pt x="119" y="17"/>
                    <a:pt x="102" y="0"/>
                    <a:pt x="81" y="0"/>
                  </a:cubicBezTo>
                  <a:cubicBezTo>
                    <a:pt x="64" y="0"/>
                    <a:pt x="50" y="11"/>
                    <a:pt x="45" y="27"/>
                  </a:cubicBezTo>
                  <a:cubicBezTo>
                    <a:pt x="42" y="26"/>
                    <a:pt x="38" y="25"/>
                    <a:pt x="34" y="25"/>
                  </a:cubicBezTo>
                  <a:cubicBezTo>
                    <a:pt x="15" y="25"/>
                    <a:pt x="0" y="40"/>
                    <a:pt x="0" y="59"/>
                  </a:cubicBezTo>
                  <a:cubicBezTo>
                    <a:pt x="0" y="69"/>
                    <a:pt x="0" y="69"/>
                    <a:pt x="0" y="69"/>
                  </a:cubicBezTo>
                  <a:cubicBezTo>
                    <a:pt x="0" y="82"/>
                    <a:pt x="11" y="94"/>
                    <a:pt x="25" y="94"/>
                  </a:cubicBezTo>
                  <a:cubicBezTo>
                    <a:pt x="34" y="94"/>
                    <a:pt x="34" y="94"/>
                    <a:pt x="34" y="94"/>
                  </a:cubicBezTo>
                  <a:cubicBezTo>
                    <a:pt x="34" y="94"/>
                    <a:pt x="34" y="94"/>
                    <a:pt x="34" y="94"/>
                  </a:cubicBezTo>
                  <a:cubicBezTo>
                    <a:pt x="34" y="94"/>
                    <a:pt x="35" y="94"/>
                    <a:pt x="35" y="94"/>
                  </a:cubicBezTo>
                  <a:cubicBezTo>
                    <a:pt x="38" y="94"/>
                    <a:pt x="38" y="94"/>
                    <a:pt x="38" y="94"/>
                  </a:cubicBezTo>
                  <a:cubicBezTo>
                    <a:pt x="64" y="74"/>
                    <a:pt x="64" y="74"/>
                    <a:pt x="64" y="74"/>
                  </a:cubicBezTo>
                  <a:cubicBezTo>
                    <a:pt x="67" y="71"/>
                    <a:pt x="73" y="72"/>
                    <a:pt x="76" y="75"/>
                  </a:cubicBezTo>
                  <a:cubicBezTo>
                    <a:pt x="94" y="93"/>
                    <a:pt x="94" y="93"/>
                    <a:pt x="94" y="93"/>
                  </a:cubicBezTo>
                  <a:cubicBezTo>
                    <a:pt x="94" y="93"/>
                    <a:pt x="94" y="93"/>
                    <a:pt x="94" y="94"/>
                  </a:cubicBezTo>
                  <a:cubicBezTo>
                    <a:pt x="119" y="94"/>
                    <a:pt x="119" y="94"/>
                    <a:pt x="119" y="94"/>
                  </a:cubicBezTo>
                  <a:cubicBezTo>
                    <a:pt x="133" y="94"/>
                    <a:pt x="144" y="82"/>
                    <a:pt x="144" y="69"/>
                  </a:cubicBezTo>
                  <a:cubicBezTo>
                    <a:pt x="144" y="55"/>
                    <a:pt x="133" y="44"/>
                    <a:pt x="119" y="44"/>
                  </a:cubicBezTo>
                </a:path>
              </a:pathLst>
            </a:custGeom>
            <a:grpFill/>
            <a:ln>
              <a:noFill/>
            </a:ln>
          </p:spPr>
          <p:txBody>
            <a:bodyPr/>
            <a:lstStyle/>
            <a:p>
              <a:pPr marL="0" marR="0" lvl="0" indent="0" defTabSz="685165"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mn-ea"/>
                <a:sym typeface="+mn-lt"/>
              </a:endParaRPr>
            </a:p>
          </p:txBody>
        </p:sp>
      </p:grpSp>
      <p:sp>
        <p:nvSpPr>
          <p:cNvPr id="114" name="lamp-light-bulb-outline_40397"/>
          <p:cNvSpPr>
            <a:spLocks noChangeAspect="1"/>
          </p:cNvSpPr>
          <p:nvPr/>
        </p:nvSpPr>
        <p:spPr bwMode="auto">
          <a:xfrm>
            <a:off x="6779110" y="3539453"/>
            <a:ext cx="249846" cy="418549"/>
          </a:xfrm>
          <a:custGeom>
            <a:avLst/>
            <a:gdLst>
              <a:gd name="connsiteX0" fmla="*/ 255164 w 362494"/>
              <a:gd name="connsiteY0" fmla="*/ 569816 h 607258"/>
              <a:gd name="connsiteX1" fmla="*/ 184921 w 362494"/>
              <a:gd name="connsiteY1" fmla="*/ 607256 h 607258"/>
              <a:gd name="connsiteX2" fmla="*/ 121372 w 362494"/>
              <a:gd name="connsiteY2" fmla="*/ 584631 h 607258"/>
              <a:gd name="connsiteX3" fmla="*/ 259036 w 362494"/>
              <a:gd name="connsiteY3" fmla="*/ 524936 h 607258"/>
              <a:gd name="connsiteX4" fmla="*/ 258390 w 362494"/>
              <a:gd name="connsiteY4" fmla="*/ 544700 h 607258"/>
              <a:gd name="connsiteX5" fmla="*/ 258149 w 362494"/>
              <a:gd name="connsiteY5" fmla="*/ 547362 h 607258"/>
              <a:gd name="connsiteX6" fmla="*/ 109769 w 362494"/>
              <a:gd name="connsiteY6" fmla="*/ 563818 h 607258"/>
              <a:gd name="connsiteX7" fmla="*/ 108318 w 362494"/>
              <a:gd name="connsiteY7" fmla="*/ 547442 h 607258"/>
              <a:gd name="connsiteX8" fmla="*/ 108318 w 362494"/>
              <a:gd name="connsiteY8" fmla="*/ 541634 h 607258"/>
              <a:gd name="connsiteX9" fmla="*/ 181247 w 362494"/>
              <a:gd name="connsiteY9" fmla="*/ 25693 h 607258"/>
              <a:gd name="connsiteX10" fmla="*/ 25731 w 362494"/>
              <a:gd name="connsiteY10" fmla="*/ 180980 h 607258"/>
              <a:gd name="connsiteX11" fmla="*/ 136238 w 362494"/>
              <a:gd name="connsiteY11" fmla="*/ 464573 h 607258"/>
              <a:gd name="connsiteX12" fmla="*/ 231742 w 362494"/>
              <a:gd name="connsiteY12" fmla="*/ 463526 h 607258"/>
              <a:gd name="connsiteX13" fmla="*/ 336763 w 362494"/>
              <a:gd name="connsiteY13" fmla="*/ 180980 h 607258"/>
              <a:gd name="connsiteX14" fmla="*/ 181247 w 362494"/>
              <a:gd name="connsiteY14" fmla="*/ 25693 h 607258"/>
              <a:gd name="connsiteX15" fmla="*/ 181247 w 362494"/>
              <a:gd name="connsiteY15" fmla="*/ 0 h 607258"/>
              <a:gd name="connsiteX16" fmla="*/ 362494 w 362494"/>
              <a:gd name="connsiteY16" fmla="*/ 180980 h 607258"/>
              <a:gd name="connsiteX17" fmla="*/ 258683 w 362494"/>
              <a:gd name="connsiteY17" fmla="*/ 465056 h 607258"/>
              <a:gd name="connsiteX18" fmla="*/ 258763 w 362494"/>
              <a:gd name="connsiteY18" fmla="*/ 465378 h 607258"/>
              <a:gd name="connsiteX19" fmla="*/ 258602 w 362494"/>
              <a:gd name="connsiteY19" fmla="*/ 465378 h 607258"/>
              <a:gd name="connsiteX20" fmla="*/ 258118 w 362494"/>
              <a:gd name="connsiteY20" fmla="*/ 466506 h 607258"/>
              <a:gd name="connsiteX21" fmla="*/ 258441 w 362494"/>
              <a:gd name="connsiteY21" fmla="*/ 492602 h 607258"/>
              <a:gd name="connsiteX22" fmla="*/ 258763 w 362494"/>
              <a:gd name="connsiteY22" fmla="*/ 502911 h 607258"/>
              <a:gd name="connsiteX23" fmla="*/ 108329 w 362494"/>
              <a:gd name="connsiteY23" fmla="*/ 519503 h 607258"/>
              <a:gd name="connsiteX24" fmla="*/ 108329 w 362494"/>
              <a:gd name="connsiteY24" fmla="*/ 491152 h 607258"/>
              <a:gd name="connsiteX25" fmla="*/ 109054 w 362494"/>
              <a:gd name="connsiteY25" fmla="*/ 491152 h 607258"/>
              <a:gd name="connsiteX26" fmla="*/ 108329 w 362494"/>
              <a:gd name="connsiteY26" fmla="*/ 465378 h 607258"/>
              <a:gd name="connsiteX27" fmla="*/ 108651 w 362494"/>
              <a:gd name="connsiteY27" fmla="*/ 465378 h 607258"/>
              <a:gd name="connsiteX28" fmla="*/ 0 w 362494"/>
              <a:gd name="connsiteY28" fmla="*/ 180980 h 607258"/>
              <a:gd name="connsiteX29" fmla="*/ 181247 w 362494"/>
              <a:gd name="connsiteY29" fmla="*/ 0 h 60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2494" h="607258">
                <a:moveTo>
                  <a:pt x="255164" y="569816"/>
                </a:moveTo>
                <a:cubicBezTo>
                  <a:pt x="249922" y="587530"/>
                  <a:pt x="234116" y="607498"/>
                  <a:pt x="184921" y="607256"/>
                </a:cubicBezTo>
                <a:cubicBezTo>
                  <a:pt x="151373" y="607095"/>
                  <a:pt x="132259" y="596709"/>
                  <a:pt x="121372" y="584631"/>
                </a:cubicBezTo>
                <a:close/>
                <a:moveTo>
                  <a:pt x="259036" y="524936"/>
                </a:moveTo>
                <a:cubicBezTo>
                  <a:pt x="259116" y="533487"/>
                  <a:pt x="258955" y="541150"/>
                  <a:pt x="258390" y="544700"/>
                </a:cubicBezTo>
                <a:cubicBezTo>
                  <a:pt x="258229" y="545345"/>
                  <a:pt x="258149" y="546313"/>
                  <a:pt x="258149" y="547362"/>
                </a:cubicBezTo>
                <a:lnTo>
                  <a:pt x="109769" y="563818"/>
                </a:lnTo>
                <a:cubicBezTo>
                  <a:pt x="107189" y="554864"/>
                  <a:pt x="107673" y="547846"/>
                  <a:pt x="108318" y="547442"/>
                </a:cubicBezTo>
                <a:lnTo>
                  <a:pt x="108318" y="541634"/>
                </a:lnTo>
                <a:close/>
                <a:moveTo>
                  <a:pt x="181247" y="25693"/>
                </a:moveTo>
                <a:cubicBezTo>
                  <a:pt x="95503" y="25693"/>
                  <a:pt x="25731" y="95363"/>
                  <a:pt x="25731" y="180980"/>
                </a:cubicBezTo>
                <a:cubicBezTo>
                  <a:pt x="25731" y="231964"/>
                  <a:pt x="102521" y="385077"/>
                  <a:pt x="136238" y="464573"/>
                </a:cubicBezTo>
                <a:lnTo>
                  <a:pt x="231742" y="463526"/>
                </a:lnTo>
                <a:cubicBezTo>
                  <a:pt x="263764" y="381855"/>
                  <a:pt x="336763" y="225037"/>
                  <a:pt x="336763" y="180980"/>
                </a:cubicBezTo>
                <a:cubicBezTo>
                  <a:pt x="336763" y="95363"/>
                  <a:pt x="266991" y="25693"/>
                  <a:pt x="181247" y="25693"/>
                </a:cubicBezTo>
                <a:close/>
                <a:moveTo>
                  <a:pt x="181247" y="0"/>
                </a:moveTo>
                <a:cubicBezTo>
                  <a:pt x="281187" y="0"/>
                  <a:pt x="362494" y="81187"/>
                  <a:pt x="362494" y="180980"/>
                </a:cubicBezTo>
                <a:cubicBezTo>
                  <a:pt x="362494" y="233172"/>
                  <a:pt x="282236" y="404729"/>
                  <a:pt x="258683" y="465056"/>
                </a:cubicBezTo>
                <a:cubicBezTo>
                  <a:pt x="258763" y="465217"/>
                  <a:pt x="258763" y="465378"/>
                  <a:pt x="258763" y="465378"/>
                </a:cubicBezTo>
                <a:lnTo>
                  <a:pt x="258602" y="465378"/>
                </a:lnTo>
                <a:cubicBezTo>
                  <a:pt x="258441" y="465781"/>
                  <a:pt x="258279" y="466103"/>
                  <a:pt x="258118" y="466506"/>
                </a:cubicBezTo>
                <a:cubicBezTo>
                  <a:pt x="258037" y="469808"/>
                  <a:pt x="258037" y="477137"/>
                  <a:pt x="258441" y="492602"/>
                </a:cubicBezTo>
                <a:cubicBezTo>
                  <a:pt x="258521" y="494535"/>
                  <a:pt x="258602" y="498159"/>
                  <a:pt x="258763" y="502911"/>
                </a:cubicBezTo>
                <a:lnTo>
                  <a:pt x="108329" y="519503"/>
                </a:lnTo>
                <a:lnTo>
                  <a:pt x="108329" y="491152"/>
                </a:lnTo>
                <a:lnTo>
                  <a:pt x="109054" y="491152"/>
                </a:lnTo>
                <a:cubicBezTo>
                  <a:pt x="109054" y="473916"/>
                  <a:pt x="108329" y="465378"/>
                  <a:pt x="108329" y="465378"/>
                </a:cubicBezTo>
                <a:lnTo>
                  <a:pt x="108651" y="465378"/>
                </a:lnTo>
                <a:cubicBezTo>
                  <a:pt x="83081" y="404487"/>
                  <a:pt x="0" y="240421"/>
                  <a:pt x="0" y="180980"/>
                </a:cubicBezTo>
                <a:cubicBezTo>
                  <a:pt x="0" y="81187"/>
                  <a:pt x="81307" y="0"/>
                  <a:pt x="181247" y="0"/>
                </a:cubicBezTo>
                <a:close/>
              </a:path>
            </a:pathLst>
          </a:custGeom>
          <a:solidFill>
            <a:schemeClr val="bg1"/>
          </a:solidFill>
          <a:ln w="22225">
            <a:noFill/>
          </a:ln>
        </p:spPr>
        <p:txBody>
          <a:bodyPr/>
          <a:lstStyle/>
          <a:p>
            <a:endParaRPr lang="zh-CN" altLang="en-US">
              <a:solidFill>
                <a:schemeClr val="bg1"/>
              </a:solidFill>
              <a:latin typeface="Arual" pitchFamily="2" charset="0"/>
              <a:ea typeface="Arual" pitchFamily="2" charset="0"/>
              <a:cs typeface="+mn-ea"/>
              <a:sym typeface="+mn-lt"/>
            </a:endParaRPr>
          </a:p>
        </p:txBody>
      </p:sp>
      <p:sp>
        <p:nvSpPr>
          <p:cNvPr id="115" name="coins-on-hand_61700"/>
          <p:cNvSpPr>
            <a:spLocks noChangeAspect="1"/>
          </p:cNvSpPr>
          <p:nvPr/>
        </p:nvSpPr>
        <p:spPr bwMode="auto">
          <a:xfrm>
            <a:off x="7843842" y="3565788"/>
            <a:ext cx="409866" cy="350214"/>
          </a:xfrm>
          <a:custGeom>
            <a:avLst/>
            <a:gdLst>
              <a:gd name="connsiteX0" fmla="*/ 560224 w 607107"/>
              <a:gd name="connsiteY0" fmla="*/ 279860 h 518750"/>
              <a:gd name="connsiteX1" fmla="*/ 582459 w 607107"/>
              <a:gd name="connsiteY1" fmla="*/ 280220 h 518750"/>
              <a:gd name="connsiteX2" fmla="*/ 606440 w 607107"/>
              <a:gd name="connsiteY2" fmla="*/ 300513 h 518750"/>
              <a:gd name="connsiteX3" fmla="*/ 596135 w 607107"/>
              <a:gd name="connsiteY3" fmla="*/ 329751 h 518750"/>
              <a:gd name="connsiteX4" fmla="*/ 571865 w 607107"/>
              <a:gd name="connsiteY4" fmla="*/ 348793 h 518750"/>
              <a:gd name="connsiteX5" fmla="*/ 371834 w 607107"/>
              <a:gd name="connsiteY5" fmla="*/ 500269 h 518750"/>
              <a:gd name="connsiteX6" fmla="*/ 134050 w 607107"/>
              <a:gd name="connsiteY6" fmla="*/ 494210 h 518750"/>
              <a:gd name="connsiteX7" fmla="*/ 67213 w 607107"/>
              <a:gd name="connsiteY7" fmla="*/ 511040 h 518750"/>
              <a:gd name="connsiteX8" fmla="*/ 61145 w 607107"/>
              <a:gd name="connsiteY8" fmla="*/ 511040 h 518750"/>
              <a:gd name="connsiteX9" fmla="*/ 59701 w 607107"/>
              <a:gd name="connsiteY9" fmla="*/ 510560 h 518750"/>
              <a:gd name="connsiteX10" fmla="*/ 55656 w 607107"/>
              <a:gd name="connsiteY10" fmla="*/ 507674 h 518750"/>
              <a:gd name="connsiteX11" fmla="*/ 7502 w 607107"/>
              <a:gd name="connsiteY11" fmla="*/ 432081 h 518750"/>
              <a:gd name="connsiteX12" fmla="*/ 1435 w 607107"/>
              <a:gd name="connsiteY12" fmla="*/ 423521 h 518750"/>
              <a:gd name="connsiteX13" fmla="*/ 183 w 607107"/>
              <a:gd name="connsiteY13" fmla="*/ 417077 h 518750"/>
              <a:gd name="connsiteX14" fmla="*/ 4131 w 607107"/>
              <a:gd name="connsiteY14" fmla="*/ 411788 h 518750"/>
              <a:gd name="connsiteX15" fmla="*/ 95527 w 607107"/>
              <a:gd name="connsiteY15" fmla="*/ 376588 h 518750"/>
              <a:gd name="connsiteX16" fmla="*/ 266570 w 607107"/>
              <a:gd name="connsiteY16" fmla="*/ 330231 h 518750"/>
              <a:gd name="connsiteX17" fmla="*/ 327147 w 607107"/>
              <a:gd name="connsiteY17" fmla="*/ 372741 h 518750"/>
              <a:gd name="connsiteX18" fmla="*/ 233536 w 607107"/>
              <a:gd name="connsiteY18" fmla="*/ 417943 h 518750"/>
              <a:gd name="connsiteX19" fmla="*/ 360084 w 607107"/>
              <a:gd name="connsiteY19" fmla="*/ 366393 h 518750"/>
              <a:gd name="connsiteX20" fmla="*/ 365285 w 607107"/>
              <a:gd name="connsiteY20" fmla="*/ 359372 h 518750"/>
              <a:gd name="connsiteX21" fmla="*/ 524482 w 607107"/>
              <a:gd name="connsiteY21" fmla="*/ 291473 h 518750"/>
              <a:gd name="connsiteX22" fmla="*/ 560224 w 607107"/>
              <a:gd name="connsiteY22" fmla="*/ 279860 h 518750"/>
              <a:gd name="connsiteX23" fmla="*/ 231201 w 607107"/>
              <a:gd name="connsiteY23" fmla="*/ 114447 h 518750"/>
              <a:gd name="connsiteX24" fmla="*/ 227733 w 607107"/>
              <a:gd name="connsiteY24" fmla="*/ 115409 h 518750"/>
              <a:gd name="connsiteX25" fmla="*/ 204232 w 607107"/>
              <a:gd name="connsiteY25" fmla="*/ 127912 h 518750"/>
              <a:gd name="connsiteX26" fmla="*/ 200572 w 607107"/>
              <a:gd name="connsiteY26" fmla="*/ 136280 h 518750"/>
              <a:gd name="connsiteX27" fmla="*/ 203269 w 607107"/>
              <a:gd name="connsiteY27" fmla="*/ 146860 h 518750"/>
              <a:gd name="connsiteX28" fmla="*/ 207410 w 607107"/>
              <a:gd name="connsiteY28" fmla="*/ 151862 h 518750"/>
              <a:gd name="connsiteX29" fmla="*/ 213960 w 607107"/>
              <a:gd name="connsiteY29" fmla="*/ 151573 h 518750"/>
              <a:gd name="connsiteX30" fmla="*/ 222340 w 607107"/>
              <a:gd name="connsiteY30" fmla="*/ 147053 h 518750"/>
              <a:gd name="connsiteX31" fmla="*/ 222340 w 607107"/>
              <a:gd name="connsiteY31" fmla="*/ 230058 h 518750"/>
              <a:gd name="connsiteX32" fmla="*/ 229756 w 607107"/>
              <a:gd name="connsiteY32" fmla="*/ 237464 h 518750"/>
              <a:gd name="connsiteX33" fmla="*/ 243433 w 607107"/>
              <a:gd name="connsiteY33" fmla="*/ 237464 h 518750"/>
              <a:gd name="connsiteX34" fmla="*/ 250850 w 607107"/>
              <a:gd name="connsiteY34" fmla="*/ 230058 h 518750"/>
              <a:gd name="connsiteX35" fmla="*/ 250850 w 607107"/>
              <a:gd name="connsiteY35" fmla="*/ 121853 h 518750"/>
              <a:gd name="connsiteX36" fmla="*/ 243433 w 607107"/>
              <a:gd name="connsiteY36" fmla="*/ 114447 h 518750"/>
              <a:gd name="connsiteX37" fmla="*/ 230719 w 607107"/>
              <a:gd name="connsiteY37" fmla="*/ 76070 h 518750"/>
              <a:gd name="connsiteX38" fmla="*/ 330794 w 607107"/>
              <a:gd name="connsiteY38" fmla="*/ 176004 h 518750"/>
              <a:gd name="connsiteX39" fmla="*/ 230719 w 607107"/>
              <a:gd name="connsiteY39" fmla="*/ 275841 h 518750"/>
              <a:gd name="connsiteX40" fmla="*/ 130741 w 607107"/>
              <a:gd name="connsiteY40" fmla="*/ 176004 h 518750"/>
              <a:gd name="connsiteX41" fmla="*/ 230719 w 607107"/>
              <a:gd name="connsiteY41" fmla="*/ 76070 h 518750"/>
              <a:gd name="connsiteX42" fmla="*/ 371906 w 607107"/>
              <a:gd name="connsiteY42" fmla="*/ 39432 h 518750"/>
              <a:gd name="connsiteX43" fmla="*/ 368246 w 607107"/>
              <a:gd name="connsiteY43" fmla="*/ 40297 h 518750"/>
              <a:gd name="connsiteX44" fmla="*/ 344168 w 607107"/>
              <a:gd name="connsiteY44" fmla="*/ 53185 h 518750"/>
              <a:gd name="connsiteX45" fmla="*/ 340412 w 607107"/>
              <a:gd name="connsiteY45" fmla="*/ 61744 h 518750"/>
              <a:gd name="connsiteX46" fmla="*/ 343109 w 607107"/>
              <a:gd name="connsiteY46" fmla="*/ 72612 h 518750"/>
              <a:gd name="connsiteX47" fmla="*/ 347443 w 607107"/>
              <a:gd name="connsiteY47" fmla="*/ 77709 h 518750"/>
              <a:gd name="connsiteX48" fmla="*/ 354089 w 607107"/>
              <a:gd name="connsiteY48" fmla="*/ 77421 h 518750"/>
              <a:gd name="connsiteX49" fmla="*/ 362757 w 607107"/>
              <a:gd name="connsiteY49" fmla="*/ 72804 h 518750"/>
              <a:gd name="connsiteX50" fmla="*/ 362757 w 607107"/>
              <a:gd name="connsiteY50" fmla="*/ 157919 h 518750"/>
              <a:gd name="connsiteX51" fmla="*/ 370365 w 607107"/>
              <a:gd name="connsiteY51" fmla="*/ 165517 h 518750"/>
              <a:gd name="connsiteX52" fmla="*/ 384331 w 607107"/>
              <a:gd name="connsiteY52" fmla="*/ 165517 h 518750"/>
              <a:gd name="connsiteX53" fmla="*/ 391939 w 607107"/>
              <a:gd name="connsiteY53" fmla="*/ 157919 h 518750"/>
              <a:gd name="connsiteX54" fmla="*/ 391939 w 607107"/>
              <a:gd name="connsiteY54" fmla="*/ 47029 h 518750"/>
              <a:gd name="connsiteX55" fmla="*/ 384331 w 607107"/>
              <a:gd name="connsiteY55" fmla="*/ 39432 h 518750"/>
              <a:gd name="connsiteX56" fmla="*/ 371328 w 607107"/>
              <a:gd name="connsiteY56" fmla="*/ 0 h 518750"/>
              <a:gd name="connsiteX57" fmla="*/ 473901 w 607107"/>
              <a:gd name="connsiteY57" fmla="*/ 102426 h 518750"/>
              <a:gd name="connsiteX58" fmla="*/ 371328 w 607107"/>
              <a:gd name="connsiteY58" fmla="*/ 204852 h 518750"/>
              <a:gd name="connsiteX59" fmla="*/ 342531 w 607107"/>
              <a:gd name="connsiteY59" fmla="*/ 200717 h 518750"/>
              <a:gd name="connsiteX60" fmla="*/ 348117 w 607107"/>
              <a:gd name="connsiteY60" fmla="*/ 167440 h 518750"/>
              <a:gd name="connsiteX61" fmla="*/ 274342 w 607107"/>
              <a:gd name="connsiteY61" fmla="*/ 69150 h 518750"/>
              <a:gd name="connsiteX62" fmla="*/ 371328 w 607107"/>
              <a:gd name="connsiteY62" fmla="*/ 0 h 51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107" h="518750">
                <a:moveTo>
                  <a:pt x="560224" y="279860"/>
                </a:moveTo>
                <a:cubicBezTo>
                  <a:pt x="569819" y="278441"/>
                  <a:pt x="577162" y="279018"/>
                  <a:pt x="582459" y="280220"/>
                </a:cubicBezTo>
                <a:cubicBezTo>
                  <a:pt x="595268" y="283010"/>
                  <a:pt x="604032" y="289742"/>
                  <a:pt x="606440" y="300513"/>
                </a:cubicBezTo>
                <a:cubicBezTo>
                  <a:pt x="608751" y="310804"/>
                  <a:pt x="604995" y="322826"/>
                  <a:pt x="596135" y="329751"/>
                </a:cubicBezTo>
                <a:cubicBezTo>
                  <a:pt x="587949" y="336098"/>
                  <a:pt x="579762" y="342542"/>
                  <a:pt x="571865" y="348793"/>
                </a:cubicBezTo>
                <a:lnTo>
                  <a:pt x="371834" y="500269"/>
                </a:lnTo>
                <a:cubicBezTo>
                  <a:pt x="306826" y="545471"/>
                  <a:pt x="137614" y="493440"/>
                  <a:pt x="134050" y="494210"/>
                </a:cubicBezTo>
                <a:lnTo>
                  <a:pt x="67213" y="511040"/>
                </a:lnTo>
                <a:cubicBezTo>
                  <a:pt x="65479" y="511521"/>
                  <a:pt x="63264" y="511425"/>
                  <a:pt x="61145" y="511040"/>
                </a:cubicBezTo>
                <a:cubicBezTo>
                  <a:pt x="60567" y="510848"/>
                  <a:pt x="60086" y="510752"/>
                  <a:pt x="59701" y="510560"/>
                </a:cubicBezTo>
                <a:cubicBezTo>
                  <a:pt x="58063" y="510079"/>
                  <a:pt x="56715" y="509021"/>
                  <a:pt x="55656" y="507674"/>
                </a:cubicBezTo>
                <a:cubicBezTo>
                  <a:pt x="40150" y="486131"/>
                  <a:pt x="22430" y="453335"/>
                  <a:pt x="7502" y="432081"/>
                </a:cubicBezTo>
                <a:lnTo>
                  <a:pt x="1435" y="423521"/>
                </a:lnTo>
                <a:cubicBezTo>
                  <a:pt x="183" y="421694"/>
                  <a:pt x="-299" y="419289"/>
                  <a:pt x="183" y="417077"/>
                </a:cubicBezTo>
                <a:cubicBezTo>
                  <a:pt x="664" y="414865"/>
                  <a:pt x="1723" y="412750"/>
                  <a:pt x="4131" y="411788"/>
                </a:cubicBezTo>
                <a:lnTo>
                  <a:pt x="95527" y="376588"/>
                </a:lnTo>
                <a:cubicBezTo>
                  <a:pt x="155816" y="356487"/>
                  <a:pt x="154179" y="328885"/>
                  <a:pt x="266570" y="330231"/>
                </a:cubicBezTo>
                <a:cubicBezTo>
                  <a:pt x="296618" y="330520"/>
                  <a:pt x="351706" y="324172"/>
                  <a:pt x="327147" y="372741"/>
                </a:cubicBezTo>
                <a:cubicBezTo>
                  <a:pt x="316650" y="393515"/>
                  <a:pt x="281979" y="420059"/>
                  <a:pt x="233536" y="417943"/>
                </a:cubicBezTo>
                <a:cubicBezTo>
                  <a:pt x="233344" y="419193"/>
                  <a:pt x="327244" y="456605"/>
                  <a:pt x="360084" y="366393"/>
                </a:cubicBezTo>
                <a:cubicBezTo>
                  <a:pt x="360084" y="366393"/>
                  <a:pt x="361433" y="361007"/>
                  <a:pt x="365285" y="359372"/>
                </a:cubicBezTo>
                <a:cubicBezTo>
                  <a:pt x="389940" y="348793"/>
                  <a:pt x="522459" y="292338"/>
                  <a:pt x="524482" y="291473"/>
                </a:cubicBezTo>
                <a:cubicBezTo>
                  <a:pt x="538784" y="284693"/>
                  <a:pt x="550629" y="281278"/>
                  <a:pt x="560224" y="279860"/>
                </a:cubicBezTo>
                <a:close/>
                <a:moveTo>
                  <a:pt x="231201" y="114447"/>
                </a:moveTo>
                <a:cubicBezTo>
                  <a:pt x="230045" y="114447"/>
                  <a:pt x="228793" y="114832"/>
                  <a:pt x="227733" y="115409"/>
                </a:cubicBezTo>
                <a:lnTo>
                  <a:pt x="204232" y="127912"/>
                </a:lnTo>
                <a:cubicBezTo>
                  <a:pt x="201246" y="129548"/>
                  <a:pt x="199705" y="133010"/>
                  <a:pt x="200572" y="136280"/>
                </a:cubicBezTo>
                <a:lnTo>
                  <a:pt x="203269" y="146860"/>
                </a:lnTo>
                <a:cubicBezTo>
                  <a:pt x="203847" y="149073"/>
                  <a:pt x="205388" y="150900"/>
                  <a:pt x="207410" y="151862"/>
                </a:cubicBezTo>
                <a:cubicBezTo>
                  <a:pt x="209529" y="152727"/>
                  <a:pt x="211937" y="152631"/>
                  <a:pt x="213960" y="151573"/>
                </a:cubicBezTo>
                <a:lnTo>
                  <a:pt x="222340" y="147053"/>
                </a:lnTo>
                <a:lnTo>
                  <a:pt x="222340" y="230058"/>
                </a:lnTo>
                <a:cubicBezTo>
                  <a:pt x="222340" y="234098"/>
                  <a:pt x="225711" y="237464"/>
                  <a:pt x="229756" y="237464"/>
                </a:cubicBezTo>
                <a:lnTo>
                  <a:pt x="243433" y="237464"/>
                </a:lnTo>
                <a:cubicBezTo>
                  <a:pt x="247479" y="237464"/>
                  <a:pt x="250850" y="234098"/>
                  <a:pt x="250850" y="230058"/>
                </a:cubicBezTo>
                <a:lnTo>
                  <a:pt x="250850" y="121853"/>
                </a:lnTo>
                <a:cubicBezTo>
                  <a:pt x="250850" y="117813"/>
                  <a:pt x="247479" y="114447"/>
                  <a:pt x="243433" y="114447"/>
                </a:cubicBezTo>
                <a:close/>
                <a:moveTo>
                  <a:pt x="230719" y="76070"/>
                </a:moveTo>
                <a:cubicBezTo>
                  <a:pt x="286006" y="76070"/>
                  <a:pt x="330794" y="120795"/>
                  <a:pt x="330794" y="176004"/>
                </a:cubicBezTo>
                <a:cubicBezTo>
                  <a:pt x="330794" y="231116"/>
                  <a:pt x="286006" y="275841"/>
                  <a:pt x="230719" y="275841"/>
                </a:cubicBezTo>
                <a:cubicBezTo>
                  <a:pt x="175529" y="275841"/>
                  <a:pt x="130741" y="231116"/>
                  <a:pt x="130741" y="176004"/>
                </a:cubicBezTo>
                <a:cubicBezTo>
                  <a:pt x="130741" y="120795"/>
                  <a:pt x="175529" y="76070"/>
                  <a:pt x="230719" y="76070"/>
                </a:cubicBezTo>
                <a:close/>
                <a:moveTo>
                  <a:pt x="371906" y="39432"/>
                </a:moveTo>
                <a:cubicBezTo>
                  <a:pt x="370654" y="39432"/>
                  <a:pt x="369402" y="39720"/>
                  <a:pt x="368246" y="40297"/>
                </a:cubicBezTo>
                <a:lnTo>
                  <a:pt x="344168" y="53185"/>
                </a:lnTo>
                <a:cubicBezTo>
                  <a:pt x="341086" y="54819"/>
                  <a:pt x="339545" y="58378"/>
                  <a:pt x="340412" y="61744"/>
                </a:cubicBezTo>
                <a:lnTo>
                  <a:pt x="343109" y="72612"/>
                </a:lnTo>
                <a:cubicBezTo>
                  <a:pt x="343687" y="74920"/>
                  <a:pt x="345324" y="76747"/>
                  <a:pt x="347443" y="77709"/>
                </a:cubicBezTo>
                <a:cubicBezTo>
                  <a:pt x="349562" y="78671"/>
                  <a:pt x="352066" y="78575"/>
                  <a:pt x="354089" y="77421"/>
                </a:cubicBezTo>
                <a:lnTo>
                  <a:pt x="362757" y="72804"/>
                </a:lnTo>
                <a:lnTo>
                  <a:pt x="362757" y="157919"/>
                </a:lnTo>
                <a:cubicBezTo>
                  <a:pt x="362757" y="162054"/>
                  <a:pt x="366224" y="165517"/>
                  <a:pt x="370365" y="165517"/>
                </a:cubicBezTo>
                <a:lnTo>
                  <a:pt x="384331" y="165517"/>
                </a:lnTo>
                <a:cubicBezTo>
                  <a:pt x="388568" y="165517"/>
                  <a:pt x="391939" y="162054"/>
                  <a:pt x="391939" y="157919"/>
                </a:cubicBezTo>
                <a:lnTo>
                  <a:pt x="391939" y="47029"/>
                </a:lnTo>
                <a:cubicBezTo>
                  <a:pt x="391939" y="42798"/>
                  <a:pt x="388568" y="39432"/>
                  <a:pt x="384331" y="39432"/>
                </a:cubicBezTo>
                <a:close/>
                <a:moveTo>
                  <a:pt x="371328" y="0"/>
                </a:moveTo>
                <a:cubicBezTo>
                  <a:pt x="428056" y="0"/>
                  <a:pt x="473901" y="45875"/>
                  <a:pt x="473901" y="102426"/>
                </a:cubicBezTo>
                <a:cubicBezTo>
                  <a:pt x="473901" y="158977"/>
                  <a:pt x="428056" y="204852"/>
                  <a:pt x="371328" y="204852"/>
                </a:cubicBezTo>
                <a:cubicBezTo>
                  <a:pt x="361312" y="204852"/>
                  <a:pt x="351681" y="203409"/>
                  <a:pt x="342531" y="200717"/>
                </a:cubicBezTo>
                <a:cubicBezTo>
                  <a:pt x="346095" y="190234"/>
                  <a:pt x="348117" y="179077"/>
                  <a:pt x="348117" y="167440"/>
                </a:cubicBezTo>
                <a:cubicBezTo>
                  <a:pt x="348117" y="120892"/>
                  <a:pt x="317008" y="81556"/>
                  <a:pt x="274342" y="69150"/>
                </a:cubicBezTo>
                <a:cubicBezTo>
                  <a:pt x="288211" y="28949"/>
                  <a:pt x="326447" y="0"/>
                  <a:pt x="371328" y="0"/>
                </a:cubicBezTo>
                <a:close/>
              </a:path>
            </a:pathLst>
          </a:custGeom>
          <a:solidFill>
            <a:schemeClr val="bg1"/>
          </a:solidFill>
          <a:ln>
            <a:noFill/>
          </a:ln>
        </p:spPr>
        <p:txBody>
          <a:bodyPr/>
          <a:lstStyle/>
          <a:p>
            <a:endParaRPr lang="zh-CN" altLang="en-US">
              <a:solidFill>
                <a:schemeClr val="bg1"/>
              </a:solidFill>
              <a:cs typeface="+mn-ea"/>
              <a:sym typeface="+mn-lt"/>
            </a:endParaRPr>
          </a:p>
        </p:txBody>
      </p:sp>
      <p:sp>
        <p:nvSpPr>
          <p:cNvPr id="116" name="multiple-files-stack_31682"/>
          <p:cNvSpPr>
            <a:spLocks noChangeAspect="1"/>
          </p:cNvSpPr>
          <p:nvPr/>
        </p:nvSpPr>
        <p:spPr bwMode="auto">
          <a:xfrm>
            <a:off x="7329180" y="3582703"/>
            <a:ext cx="334319" cy="350214"/>
          </a:xfrm>
          <a:custGeom>
            <a:avLst/>
            <a:gdLst>
              <a:gd name="connsiteX0" fmla="*/ 79498 w 566993"/>
              <a:gd name="connsiteY0" fmla="*/ 467432 h 593949"/>
              <a:gd name="connsiteX1" fmla="*/ 79498 w 566993"/>
              <a:gd name="connsiteY1" fmla="*/ 483035 h 593949"/>
              <a:gd name="connsiteX2" fmla="*/ 271107 w 566993"/>
              <a:gd name="connsiteY2" fmla="*/ 483035 h 593949"/>
              <a:gd name="connsiteX3" fmla="*/ 271107 w 566993"/>
              <a:gd name="connsiteY3" fmla="*/ 467432 h 593949"/>
              <a:gd name="connsiteX4" fmla="*/ 79498 w 566993"/>
              <a:gd name="connsiteY4" fmla="*/ 397899 h 593949"/>
              <a:gd name="connsiteX5" fmla="*/ 79498 w 566993"/>
              <a:gd name="connsiteY5" fmla="*/ 413502 h 593949"/>
              <a:gd name="connsiteX6" fmla="*/ 227282 w 566993"/>
              <a:gd name="connsiteY6" fmla="*/ 413502 h 593949"/>
              <a:gd name="connsiteX7" fmla="*/ 227282 w 566993"/>
              <a:gd name="connsiteY7" fmla="*/ 397899 h 593949"/>
              <a:gd name="connsiteX8" fmla="*/ 79498 w 566993"/>
              <a:gd name="connsiteY8" fmla="*/ 328705 h 593949"/>
              <a:gd name="connsiteX9" fmla="*/ 79498 w 566993"/>
              <a:gd name="connsiteY9" fmla="*/ 344308 h 593949"/>
              <a:gd name="connsiteX10" fmla="*/ 227282 w 566993"/>
              <a:gd name="connsiteY10" fmla="*/ 344308 h 593949"/>
              <a:gd name="connsiteX11" fmla="*/ 227282 w 566993"/>
              <a:gd name="connsiteY11" fmla="*/ 328705 h 593949"/>
              <a:gd name="connsiteX12" fmla="*/ 79498 w 566993"/>
              <a:gd name="connsiteY12" fmla="*/ 259172 h 593949"/>
              <a:gd name="connsiteX13" fmla="*/ 79498 w 566993"/>
              <a:gd name="connsiteY13" fmla="*/ 274775 h 593949"/>
              <a:gd name="connsiteX14" fmla="*/ 271107 w 566993"/>
              <a:gd name="connsiteY14" fmla="*/ 274775 h 593949"/>
              <a:gd name="connsiteX15" fmla="*/ 271107 w 566993"/>
              <a:gd name="connsiteY15" fmla="*/ 259172 h 593949"/>
              <a:gd name="connsiteX16" fmla="*/ 0 w 566993"/>
              <a:gd name="connsiteY16" fmla="*/ 148258 h 593949"/>
              <a:gd name="connsiteX17" fmla="*/ 371668 w 566993"/>
              <a:gd name="connsiteY17" fmla="*/ 148258 h 593949"/>
              <a:gd name="connsiteX18" fmla="*/ 371668 w 566993"/>
              <a:gd name="connsiteY18" fmla="*/ 593949 h 593949"/>
              <a:gd name="connsiteX19" fmla="*/ 0 w 566993"/>
              <a:gd name="connsiteY19" fmla="*/ 593949 h 593949"/>
              <a:gd name="connsiteX20" fmla="*/ 64920 w 566993"/>
              <a:gd name="connsiteY20" fmla="*/ 99074 h 593949"/>
              <a:gd name="connsiteX21" fmla="*/ 436870 w 566993"/>
              <a:gd name="connsiteY21" fmla="*/ 99074 h 593949"/>
              <a:gd name="connsiteX22" fmla="*/ 436870 w 566993"/>
              <a:gd name="connsiteY22" fmla="*/ 544412 h 593949"/>
              <a:gd name="connsiteX23" fmla="*/ 404261 w 566993"/>
              <a:gd name="connsiteY23" fmla="*/ 544412 h 593949"/>
              <a:gd name="connsiteX24" fmla="*/ 404261 w 566993"/>
              <a:gd name="connsiteY24" fmla="*/ 123834 h 593949"/>
              <a:gd name="connsiteX25" fmla="*/ 64920 w 566993"/>
              <a:gd name="connsiteY25" fmla="*/ 123834 h 593949"/>
              <a:gd name="connsiteX26" fmla="*/ 130123 w 566993"/>
              <a:gd name="connsiteY26" fmla="*/ 49537 h 593949"/>
              <a:gd name="connsiteX27" fmla="*/ 501720 w 566993"/>
              <a:gd name="connsiteY27" fmla="*/ 49537 h 593949"/>
              <a:gd name="connsiteX28" fmla="*/ 501720 w 566993"/>
              <a:gd name="connsiteY28" fmla="*/ 494875 h 593949"/>
              <a:gd name="connsiteX29" fmla="*/ 469452 w 566993"/>
              <a:gd name="connsiteY29" fmla="*/ 494875 h 593949"/>
              <a:gd name="connsiteX30" fmla="*/ 469452 w 566993"/>
              <a:gd name="connsiteY30" fmla="*/ 74297 h 593949"/>
              <a:gd name="connsiteX31" fmla="*/ 130123 w 566993"/>
              <a:gd name="connsiteY31" fmla="*/ 74297 h 593949"/>
              <a:gd name="connsiteX32" fmla="*/ 195325 w 566993"/>
              <a:gd name="connsiteY32" fmla="*/ 0 h 593949"/>
              <a:gd name="connsiteX33" fmla="*/ 566993 w 566993"/>
              <a:gd name="connsiteY33" fmla="*/ 0 h 593949"/>
              <a:gd name="connsiteX34" fmla="*/ 566993 w 566993"/>
              <a:gd name="connsiteY34" fmla="*/ 445691 h 593949"/>
              <a:gd name="connsiteX35" fmla="*/ 534379 w 566993"/>
              <a:gd name="connsiteY35" fmla="*/ 445691 h 593949"/>
              <a:gd name="connsiteX36" fmla="*/ 534379 w 566993"/>
              <a:gd name="connsiteY36" fmla="*/ 24761 h 593949"/>
              <a:gd name="connsiteX37" fmla="*/ 195325 w 566993"/>
              <a:gd name="connsiteY37" fmla="*/ 24761 h 59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6993" h="593949">
                <a:moveTo>
                  <a:pt x="79498" y="467432"/>
                </a:moveTo>
                <a:lnTo>
                  <a:pt x="79498" y="483035"/>
                </a:lnTo>
                <a:lnTo>
                  <a:pt x="271107" y="483035"/>
                </a:lnTo>
                <a:lnTo>
                  <a:pt x="271107" y="467432"/>
                </a:lnTo>
                <a:close/>
                <a:moveTo>
                  <a:pt x="79498" y="397899"/>
                </a:moveTo>
                <a:lnTo>
                  <a:pt x="79498" y="413502"/>
                </a:lnTo>
                <a:lnTo>
                  <a:pt x="227282" y="413502"/>
                </a:lnTo>
                <a:lnTo>
                  <a:pt x="227282" y="397899"/>
                </a:lnTo>
                <a:close/>
                <a:moveTo>
                  <a:pt x="79498" y="328705"/>
                </a:moveTo>
                <a:lnTo>
                  <a:pt x="79498" y="344308"/>
                </a:lnTo>
                <a:lnTo>
                  <a:pt x="227282" y="344308"/>
                </a:lnTo>
                <a:lnTo>
                  <a:pt x="227282" y="328705"/>
                </a:lnTo>
                <a:close/>
                <a:moveTo>
                  <a:pt x="79498" y="259172"/>
                </a:moveTo>
                <a:lnTo>
                  <a:pt x="79498" y="274775"/>
                </a:lnTo>
                <a:lnTo>
                  <a:pt x="271107" y="274775"/>
                </a:lnTo>
                <a:lnTo>
                  <a:pt x="271107" y="259172"/>
                </a:lnTo>
                <a:close/>
                <a:moveTo>
                  <a:pt x="0" y="148258"/>
                </a:moveTo>
                <a:lnTo>
                  <a:pt x="371668" y="148258"/>
                </a:lnTo>
                <a:lnTo>
                  <a:pt x="371668" y="593949"/>
                </a:lnTo>
                <a:lnTo>
                  <a:pt x="0" y="593949"/>
                </a:lnTo>
                <a:close/>
                <a:moveTo>
                  <a:pt x="64920" y="99074"/>
                </a:moveTo>
                <a:lnTo>
                  <a:pt x="436870" y="99074"/>
                </a:lnTo>
                <a:lnTo>
                  <a:pt x="436870" y="544412"/>
                </a:lnTo>
                <a:lnTo>
                  <a:pt x="404261" y="544412"/>
                </a:lnTo>
                <a:lnTo>
                  <a:pt x="404261" y="123834"/>
                </a:lnTo>
                <a:lnTo>
                  <a:pt x="64920" y="123834"/>
                </a:lnTo>
                <a:close/>
                <a:moveTo>
                  <a:pt x="130123" y="49537"/>
                </a:moveTo>
                <a:lnTo>
                  <a:pt x="501720" y="49537"/>
                </a:lnTo>
                <a:lnTo>
                  <a:pt x="501720" y="494875"/>
                </a:lnTo>
                <a:lnTo>
                  <a:pt x="469452" y="494875"/>
                </a:lnTo>
                <a:lnTo>
                  <a:pt x="469452" y="74297"/>
                </a:lnTo>
                <a:lnTo>
                  <a:pt x="130123" y="74297"/>
                </a:lnTo>
                <a:close/>
                <a:moveTo>
                  <a:pt x="195325" y="0"/>
                </a:moveTo>
                <a:lnTo>
                  <a:pt x="566993" y="0"/>
                </a:lnTo>
                <a:lnTo>
                  <a:pt x="566993" y="445691"/>
                </a:lnTo>
                <a:lnTo>
                  <a:pt x="534379" y="445691"/>
                </a:lnTo>
                <a:lnTo>
                  <a:pt x="534379" y="24761"/>
                </a:lnTo>
                <a:lnTo>
                  <a:pt x="195325" y="24761"/>
                </a:lnTo>
                <a:close/>
              </a:path>
            </a:pathLst>
          </a:custGeom>
          <a:solidFill>
            <a:schemeClr val="bg1"/>
          </a:solidFill>
          <a:ln>
            <a:noFill/>
          </a:ln>
        </p:spPr>
        <p:txBody>
          <a:bodyPr/>
          <a:lstStyle/>
          <a:p>
            <a:endParaRPr lang="zh-CN" altLang="en-US">
              <a:solidFill>
                <a:schemeClr val="bg1"/>
              </a:solidFill>
              <a:cs typeface="+mn-ea"/>
              <a:sym typeface="+mn-lt"/>
            </a:endParaRPr>
          </a:p>
        </p:txBody>
      </p:sp>
      <p:sp>
        <p:nvSpPr>
          <p:cNvPr id="117" name="winding-road_298"/>
          <p:cNvSpPr>
            <a:spLocks noChangeAspect="1"/>
          </p:cNvSpPr>
          <p:nvPr/>
        </p:nvSpPr>
        <p:spPr bwMode="auto">
          <a:xfrm>
            <a:off x="7335305" y="2905626"/>
            <a:ext cx="323750" cy="372178"/>
          </a:xfrm>
          <a:custGeom>
            <a:avLst/>
            <a:gdLst>
              <a:gd name="T0" fmla="*/ 224 w 324"/>
              <a:gd name="T1" fmla="*/ 373 h 373"/>
              <a:gd name="T2" fmla="*/ 220 w 324"/>
              <a:gd name="T3" fmla="*/ 373 h 373"/>
              <a:gd name="T4" fmla="*/ 216 w 324"/>
              <a:gd name="T5" fmla="*/ 366 h 373"/>
              <a:gd name="T6" fmla="*/ 216 w 324"/>
              <a:gd name="T7" fmla="*/ 327 h 373"/>
              <a:gd name="T8" fmla="*/ 82 w 324"/>
              <a:gd name="T9" fmla="*/ 327 h 373"/>
              <a:gd name="T10" fmla="*/ 0 w 324"/>
              <a:gd name="T11" fmla="*/ 245 h 373"/>
              <a:gd name="T12" fmla="*/ 0 w 324"/>
              <a:gd name="T13" fmla="*/ 243 h 373"/>
              <a:gd name="T14" fmla="*/ 0 w 324"/>
              <a:gd name="T15" fmla="*/ 243 h 373"/>
              <a:gd name="T16" fmla="*/ 82 w 324"/>
              <a:gd name="T17" fmla="*/ 161 h 373"/>
              <a:gd name="T18" fmla="*/ 243 w 324"/>
              <a:gd name="T19" fmla="*/ 161 h 373"/>
              <a:gd name="T20" fmla="*/ 272 w 324"/>
              <a:gd name="T21" fmla="*/ 132 h 373"/>
              <a:gd name="T22" fmla="*/ 272 w 324"/>
              <a:gd name="T23" fmla="*/ 130 h 373"/>
              <a:gd name="T24" fmla="*/ 242 w 324"/>
              <a:gd name="T25" fmla="*/ 100 h 373"/>
              <a:gd name="T26" fmla="*/ 108 w 324"/>
              <a:gd name="T27" fmla="*/ 100 h 373"/>
              <a:gd name="T28" fmla="*/ 108 w 324"/>
              <a:gd name="T29" fmla="*/ 138 h 373"/>
              <a:gd name="T30" fmla="*/ 104 w 324"/>
              <a:gd name="T31" fmla="*/ 145 h 373"/>
              <a:gd name="T32" fmla="*/ 96 w 324"/>
              <a:gd name="T33" fmla="*/ 144 h 373"/>
              <a:gd name="T34" fmla="*/ 26 w 324"/>
              <a:gd name="T35" fmla="*/ 79 h 373"/>
              <a:gd name="T36" fmla="*/ 24 w 324"/>
              <a:gd name="T37" fmla="*/ 73 h 373"/>
              <a:gd name="T38" fmla="*/ 26 w 324"/>
              <a:gd name="T39" fmla="*/ 68 h 373"/>
              <a:gd name="T40" fmla="*/ 96 w 324"/>
              <a:gd name="T41" fmla="*/ 3 h 373"/>
              <a:gd name="T42" fmla="*/ 104 w 324"/>
              <a:gd name="T43" fmla="*/ 2 h 373"/>
              <a:gd name="T44" fmla="*/ 108 w 324"/>
              <a:gd name="T45" fmla="*/ 9 h 373"/>
              <a:gd name="T46" fmla="*/ 108 w 324"/>
              <a:gd name="T47" fmla="*/ 48 h 373"/>
              <a:gd name="T48" fmla="*/ 243 w 324"/>
              <a:gd name="T49" fmla="*/ 48 h 373"/>
              <a:gd name="T50" fmla="*/ 324 w 324"/>
              <a:gd name="T51" fmla="*/ 129 h 373"/>
              <a:gd name="T52" fmla="*/ 324 w 324"/>
              <a:gd name="T53" fmla="*/ 132 h 373"/>
              <a:gd name="T54" fmla="*/ 243 w 324"/>
              <a:gd name="T55" fmla="*/ 213 h 373"/>
              <a:gd name="T56" fmla="*/ 82 w 324"/>
              <a:gd name="T57" fmla="*/ 213 h 373"/>
              <a:gd name="T58" fmla="*/ 53 w 324"/>
              <a:gd name="T59" fmla="*/ 243 h 373"/>
              <a:gd name="T60" fmla="*/ 53 w 324"/>
              <a:gd name="T61" fmla="*/ 244 h 373"/>
              <a:gd name="T62" fmla="*/ 82 w 324"/>
              <a:gd name="T63" fmla="*/ 275 h 373"/>
              <a:gd name="T64" fmla="*/ 216 w 324"/>
              <a:gd name="T65" fmla="*/ 275 h 373"/>
              <a:gd name="T66" fmla="*/ 216 w 324"/>
              <a:gd name="T67" fmla="*/ 236 h 373"/>
              <a:gd name="T68" fmla="*/ 220 w 324"/>
              <a:gd name="T69" fmla="*/ 229 h 373"/>
              <a:gd name="T70" fmla="*/ 229 w 324"/>
              <a:gd name="T71" fmla="*/ 231 h 373"/>
              <a:gd name="T72" fmla="*/ 298 w 324"/>
              <a:gd name="T73" fmla="*/ 295 h 373"/>
              <a:gd name="T74" fmla="*/ 301 w 324"/>
              <a:gd name="T75" fmla="*/ 301 h 373"/>
              <a:gd name="T76" fmla="*/ 298 w 324"/>
              <a:gd name="T77" fmla="*/ 306 h 373"/>
              <a:gd name="T78" fmla="*/ 229 w 324"/>
              <a:gd name="T79" fmla="*/ 371 h 373"/>
              <a:gd name="T80" fmla="*/ 224 w 324"/>
              <a:gd name="T8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4" h="373">
                <a:moveTo>
                  <a:pt x="224" y="373"/>
                </a:moveTo>
                <a:cubicBezTo>
                  <a:pt x="222" y="373"/>
                  <a:pt x="221" y="373"/>
                  <a:pt x="220" y="373"/>
                </a:cubicBezTo>
                <a:cubicBezTo>
                  <a:pt x="218" y="371"/>
                  <a:pt x="216" y="369"/>
                  <a:pt x="216" y="366"/>
                </a:cubicBezTo>
                <a:lnTo>
                  <a:pt x="216" y="327"/>
                </a:lnTo>
                <a:lnTo>
                  <a:pt x="82" y="327"/>
                </a:lnTo>
                <a:cubicBezTo>
                  <a:pt x="37" y="327"/>
                  <a:pt x="0" y="290"/>
                  <a:pt x="0" y="245"/>
                </a:cubicBezTo>
                <a:cubicBezTo>
                  <a:pt x="0" y="245"/>
                  <a:pt x="0" y="244"/>
                  <a:pt x="0" y="243"/>
                </a:cubicBezTo>
                <a:lnTo>
                  <a:pt x="0" y="243"/>
                </a:lnTo>
                <a:cubicBezTo>
                  <a:pt x="0" y="198"/>
                  <a:pt x="37" y="161"/>
                  <a:pt x="82" y="161"/>
                </a:cubicBezTo>
                <a:lnTo>
                  <a:pt x="243" y="161"/>
                </a:lnTo>
                <a:cubicBezTo>
                  <a:pt x="259" y="161"/>
                  <a:pt x="272" y="148"/>
                  <a:pt x="272" y="132"/>
                </a:cubicBezTo>
                <a:lnTo>
                  <a:pt x="272" y="130"/>
                </a:lnTo>
                <a:cubicBezTo>
                  <a:pt x="272" y="113"/>
                  <a:pt x="259" y="100"/>
                  <a:pt x="242" y="100"/>
                </a:cubicBezTo>
                <a:lnTo>
                  <a:pt x="108" y="100"/>
                </a:lnTo>
                <a:lnTo>
                  <a:pt x="108" y="138"/>
                </a:lnTo>
                <a:cubicBezTo>
                  <a:pt x="108" y="141"/>
                  <a:pt x="107" y="144"/>
                  <a:pt x="104" y="145"/>
                </a:cubicBezTo>
                <a:cubicBezTo>
                  <a:pt x="101" y="146"/>
                  <a:pt x="98" y="146"/>
                  <a:pt x="96" y="144"/>
                </a:cubicBezTo>
                <a:lnTo>
                  <a:pt x="26" y="79"/>
                </a:lnTo>
                <a:cubicBezTo>
                  <a:pt x="25" y="78"/>
                  <a:pt x="24" y="76"/>
                  <a:pt x="24" y="73"/>
                </a:cubicBezTo>
                <a:cubicBezTo>
                  <a:pt x="24" y="71"/>
                  <a:pt x="25" y="69"/>
                  <a:pt x="26" y="68"/>
                </a:cubicBezTo>
                <a:lnTo>
                  <a:pt x="96" y="3"/>
                </a:lnTo>
                <a:cubicBezTo>
                  <a:pt x="98" y="1"/>
                  <a:pt x="101" y="0"/>
                  <a:pt x="104" y="2"/>
                </a:cubicBezTo>
                <a:cubicBezTo>
                  <a:pt x="107" y="3"/>
                  <a:pt x="108" y="6"/>
                  <a:pt x="108" y="9"/>
                </a:cubicBezTo>
                <a:lnTo>
                  <a:pt x="108" y="48"/>
                </a:lnTo>
                <a:lnTo>
                  <a:pt x="243" y="48"/>
                </a:lnTo>
                <a:cubicBezTo>
                  <a:pt x="287" y="48"/>
                  <a:pt x="324" y="84"/>
                  <a:pt x="324" y="129"/>
                </a:cubicBezTo>
                <a:lnTo>
                  <a:pt x="324" y="132"/>
                </a:lnTo>
                <a:cubicBezTo>
                  <a:pt x="324" y="177"/>
                  <a:pt x="287" y="213"/>
                  <a:pt x="243" y="213"/>
                </a:cubicBezTo>
                <a:lnTo>
                  <a:pt x="82" y="213"/>
                </a:lnTo>
                <a:cubicBezTo>
                  <a:pt x="66" y="213"/>
                  <a:pt x="53" y="226"/>
                  <a:pt x="53" y="243"/>
                </a:cubicBezTo>
                <a:lnTo>
                  <a:pt x="53" y="244"/>
                </a:lnTo>
                <a:cubicBezTo>
                  <a:pt x="53" y="261"/>
                  <a:pt x="66" y="275"/>
                  <a:pt x="82" y="275"/>
                </a:cubicBezTo>
                <a:lnTo>
                  <a:pt x="216" y="275"/>
                </a:lnTo>
                <a:lnTo>
                  <a:pt x="216" y="236"/>
                </a:lnTo>
                <a:cubicBezTo>
                  <a:pt x="216" y="233"/>
                  <a:pt x="218" y="230"/>
                  <a:pt x="220" y="229"/>
                </a:cubicBezTo>
                <a:cubicBezTo>
                  <a:pt x="223" y="228"/>
                  <a:pt x="226" y="228"/>
                  <a:pt x="229" y="231"/>
                </a:cubicBezTo>
                <a:lnTo>
                  <a:pt x="298" y="295"/>
                </a:lnTo>
                <a:cubicBezTo>
                  <a:pt x="300" y="297"/>
                  <a:pt x="301" y="299"/>
                  <a:pt x="301" y="301"/>
                </a:cubicBezTo>
                <a:cubicBezTo>
                  <a:pt x="301" y="303"/>
                  <a:pt x="300" y="305"/>
                  <a:pt x="298" y="306"/>
                </a:cubicBezTo>
                <a:lnTo>
                  <a:pt x="229" y="371"/>
                </a:lnTo>
                <a:cubicBezTo>
                  <a:pt x="227" y="373"/>
                  <a:pt x="225" y="373"/>
                  <a:pt x="224" y="373"/>
                </a:cubicBezTo>
                <a:close/>
              </a:path>
            </a:pathLst>
          </a:custGeom>
          <a:solidFill>
            <a:schemeClr val="bg1"/>
          </a:solidFill>
          <a:ln>
            <a:noFill/>
          </a:ln>
        </p:spPr>
        <p:txBody>
          <a:bodyPr/>
          <a:lstStyle/>
          <a:p>
            <a:endParaRPr lang="zh-CN" altLang="en-US" dirty="0">
              <a:solidFill>
                <a:schemeClr val="bg1"/>
              </a:solidFill>
              <a:cs typeface="+mn-ea"/>
              <a:sym typeface="+mn-lt"/>
            </a:endParaRPr>
          </a:p>
        </p:txBody>
      </p:sp>
      <p:sp>
        <p:nvSpPr>
          <p:cNvPr id="118" name="hammer-and-nail_79739"/>
          <p:cNvSpPr>
            <a:spLocks noChangeAspect="1"/>
          </p:cNvSpPr>
          <p:nvPr/>
        </p:nvSpPr>
        <p:spPr bwMode="auto">
          <a:xfrm>
            <a:off x="8947159" y="3582702"/>
            <a:ext cx="393052" cy="344543"/>
          </a:xfrm>
          <a:custGeom>
            <a:avLst/>
            <a:gdLst>
              <a:gd name="connsiteX0" fmla="*/ 116433 w 606892"/>
              <a:gd name="connsiteY0" fmla="*/ 289460 h 531993"/>
              <a:gd name="connsiteX1" fmla="*/ 157767 w 606892"/>
              <a:gd name="connsiteY1" fmla="*/ 308355 h 531993"/>
              <a:gd name="connsiteX2" fmla="*/ 157767 w 606892"/>
              <a:gd name="connsiteY2" fmla="*/ 309615 h 531993"/>
              <a:gd name="connsiteX3" fmla="*/ 157767 w 606892"/>
              <a:gd name="connsiteY3" fmla="*/ 310777 h 531993"/>
              <a:gd name="connsiteX4" fmla="*/ 145153 w 606892"/>
              <a:gd name="connsiteY4" fmla="*/ 325312 h 531993"/>
              <a:gd name="connsiteX5" fmla="*/ 136809 w 606892"/>
              <a:gd name="connsiteY5" fmla="*/ 346242 h 531993"/>
              <a:gd name="connsiteX6" fmla="*/ 132443 w 606892"/>
              <a:gd name="connsiteY6" fmla="*/ 368819 h 531993"/>
              <a:gd name="connsiteX7" fmla="*/ 132443 w 606892"/>
              <a:gd name="connsiteY7" fmla="*/ 369206 h 531993"/>
              <a:gd name="connsiteX8" fmla="*/ 132443 w 606892"/>
              <a:gd name="connsiteY8" fmla="*/ 469494 h 531993"/>
              <a:gd name="connsiteX9" fmla="*/ 132443 w 606892"/>
              <a:gd name="connsiteY9" fmla="*/ 471723 h 531993"/>
              <a:gd name="connsiteX10" fmla="*/ 132443 w 606892"/>
              <a:gd name="connsiteY10" fmla="*/ 477343 h 531993"/>
              <a:gd name="connsiteX11" fmla="*/ 131375 w 606892"/>
              <a:gd name="connsiteY11" fmla="*/ 482382 h 531993"/>
              <a:gd name="connsiteX12" fmla="*/ 128271 w 606892"/>
              <a:gd name="connsiteY12" fmla="*/ 489746 h 531993"/>
              <a:gd name="connsiteX13" fmla="*/ 133316 w 606892"/>
              <a:gd name="connsiteY13" fmla="*/ 494300 h 531993"/>
              <a:gd name="connsiteX14" fmla="*/ 218603 w 606892"/>
              <a:gd name="connsiteY14" fmla="*/ 494300 h 531993"/>
              <a:gd name="connsiteX15" fmla="*/ 232866 w 606892"/>
              <a:gd name="connsiteY15" fmla="*/ 508544 h 531993"/>
              <a:gd name="connsiteX16" fmla="*/ 232866 w 606892"/>
              <a:gd name="connsiteY16" fmla="*/ 517749 h 531993"/>
              <a:gd name="connsiteX17" fmla="*/ 218603 w 606892"/>
              <a:gd name="connsiteY17" fmla="*/ 531993 h 531993"/>
              <a:gd name="connsiteX18" fmla="*/ 14263 w 606892"/>
              <a:gd name="connsiteY18" fmla="*/ 531993 h 531993"/>
              <a:gd name="connsiteX19" fmla="*/ 0 w 606892"/>
              <a:gd name="connsiteY19" fmla="*/ 517749 h 531993"/>
              <a:gd name="connsiteX20" fmla="*/ 0 w 606892"/>
              <a:gd name="connsiteY20" fmla="*/ 508544 h 531993"/>
              <a:gd name="connsiteX21" fmla="*/ 14263 w 606892"/>
              <a:gd name="connsiteY21" fmla="*/ 494300 h 531993"/>
              <a:gd name="connsiteX22" fmla="*/ 99842 w 606892"/>
              <a:gd name="connsiteY22" fmla="*/ 494300 h 531993"/>
              <a:gd name="connsiteX23" fmla="*/ 104693 w 606892"/>
              <a:gd name="connsiteY23" fmla="*/ 489843 h 531993"/>
              <a:gd name="connsiteX24" fmla="*/ 101491 w 606892"/>
              <a:gd name="connsiteY24" fmla="*/ 482382 h 531993"/>
              <a:gd name="connsiteX25" fmla="*/ 100424 w 606892"/>
              <a:gd name="connsiteY25" fmla="*/ 477343 h 531993"/>
              <a:gd name="connsiteX26" fmla="*/ 100424 w 606892"/>
              <a:gd name="connsiteY26" fmla="*/ 471723 h 531993"/>
              <a:gd name="connsiteX27" fmla="*/ 100424 w 606892"/>
              <a:gd name="connsiteY27" fmla="*/ 469688 h 531993"/>
              <a:gd name="connsiteX28" fmla="*/ 100424 w 606892"/>
              <a:gd name="connsiteY28" fmla="*/ 369206 h 531993"/>
              <a:gd name="connsiteX29" fmla="*/ 100424 w 606892"/>
              <a:gd name="connsiteY29" fmla="*/ 368819 h 531993"/>
              <a:gd name="connsiteX30" fmla="*/ 96057 w 606892"/>
              <a:gd name="connsiteY30" fmla="*/ 346242 h 531993"/>
              <a:gd name="connsiteX31" fmla="*/ 87713 w 606892"/>
              <a:gd name="connsiteY31" fmla="*/ 325312 h 531993"/>
              <a:gd name="connsiteX32" fmla="*/ 75100 w 606892"/>
              <a:gd name="connsiteY32" fmla="*/ 310777 h 531993"/>
              <a:gd name="connsiteX33" fmla="*/ 75100 w 606892"/>
              <a:gd name="connsiteY33" fmla="*/ 309615 h 531993"/>
              <a:gd name="connsiteX34" fmla="*/ 75100 w 606892"/>
              <a:gd name="connsiteY34" fmla="*/ 308355 h 531993"/>
              <a:gd name="connsiteX35" fmla="*/ 116433 w 606892"/>
              <a:gd name="connsiteY35" fmla="*/ 289460 h 531993"/>
              <a:gd name="connsiteX36" fmla="*/ 305744 w 606892"/>
              <a:gd name="connsiteY36" fmla="*/ 0 h 531993"/>
              <a:gd name="connsiteX37" fmla="*/ 359500 w 606892"/>
              <a:gd name="connsiteY37" fmla="*/ 9495 h 531993"/>
              <a:gd name="connsiteX38" fmla="*/ 385505 w 606892"/>
              <a:gd name="connsiteY38" fmla="*/ 28485 h 531993"/>
              <a:gd name="connsiteX39" fmla="*/ 375996 w 606892"/>
              <a:gd name="connsiteY39" fmla="*/ 36237 h 531993"/>
              <a:gd name="connsiteX40" fmla="*/ 374637 w 606892"/>
              <a:gd name="connsiteY40" fmla="*/ 36237 h 531993"/>
              <a:gd name="connsiteX41" fmla="*/ 371338 w 606892"/>
              <a:gd name="connsiteY41" fmla="*/ 36140 h 531993"/>
              <a:gd name="connsiteX42" fmla="*/ 289734 w 606892"/>
              <a:gd name="connsiteY42" fmla="*/ 91560 h 531993"/>
              <a:gd name="connsiteX43" fmla="*/ 591698 w 606892"/>
              <a:gd name="connsiteY43" fmla="*/ 375445 h 531993"/>
              <a:gd name="connsiteX44" fmla="*/ 589175 w 606892"/>
              <a:gd name="connsiteY44" fmla="*/ 439489 h 531993"/>
              <a:gd name="connsiteX45" fmla="*/ 555602 w 606892"/>
              <a:gd name="connsiteY45" fmla="*/ 457123 h 531993"/>
              <a:gd name="connsiteX46" fmla="*/ 525037 w 606892"/>
              <a:gd name="connsiteY46" fmla="*/ 442008 h 531993"/>
              <a:gd name="connsiteX47" fmla="*/ 524940 w 606892"/>
              <a:gd name="connsiteY47" fmla="*/ 441815 h 531993"/>
              <a:gd name="connsiteX48" fmla="*/ 263147 w 606892"/>
              <a:gd name="connsiteY48" fmla="*/ 164130 h 531993"/>
              <a:gd name="connsiteX49" fmla="*/ 253250 w 606892"/>
              <a:gd name="connsiteY49" fmla="*/ 184671 h 531993"/>
              <a:gd name="connsiteX50" fmla="*/ 246070 w 606892"/>
              <a:gd name="connsiteY50" fmla="*/ 194747 h 531993"/>
              <a:gd name="connsiteX51" fmla="*/ 188530 w 606892"/>
              <a:gd name="connsiteY51" fmla="*/ 252590 h 531993"/>
              <a:gd name="connsiteX52" fmla="*/ 180282 w 606892"/>
              <a:gd name="connsiteY52" fmla="*/ 255981 h 531993"/>
              <a:gd name="connsiteX53" fmla="*/ 172034 w 606892"/>
              <a:gd name="connsiteY53" fmla="*/ 252590 h 531993"/>
              <a:gd name="connsiteX54" fmla="*/ 80630 w 606892"/>
              <a:gd name="connsiteY54" fmla="*/ 161320 h 531993"/>
              <a:gd name="connsiteX55" fmla="*/ 80533 w 606892"/>
              <a:gd name="connsiteY55" fmla="*/ 144849 h 531993"/>
              <a:gd name="connsiteX56" fmla="*/ 143701 w 606892"/>
              <a:gd name="connsiteY56" fmla="*/ 81096 h 531993"/>
              <a:gd name="connsiteX57" fmla="*/ 154374 w 606892"/>
              <a:gd name="connsiteY57" fmla="*/ 74023 h 531993"/>
              <a:gd name="connsiteX58" fmla="*/ 171452 w 606892"/>
              <a:gd name="connsiteY58" fmla="*/ 67144 h 531993"/>
              <a:gd name="connsiteX59" fmla="*/ 155247 w 606892"/>
              <a:gd name="connsiteY59" fmla="*/ 44085 h 531993"/>
              <a:gd name="connsiteX60" fmla="*/ 164660 w 606892"/>
              <a:gd name="connsiteY60" fmla="*/ 15502 h 531993"/>
              <a:gd name="connsiteX61" fmla="*/ 185813 w 606892"/>
              <a:gd name="connsiteY61" fmla="*/ 4941 h 531993"/>
              <a:gd name="connsiteX62" fmla="*/ 220065 w 606892"/>
              <a:gd name="connsiteY62" fmla="*/ 26063 h 531993"/>
              <a:gd name="connsiteX63" fmla="*/ 287793 w 606892"/>
              <a:gd name="connsiteY63" fmla="*/ 1163 h 531993"/>
              <a:gd name="connsiteX64" fmla="*/ 305744 w 606892"/>
              <a:gd name="connsiteY64" fmla="*/ 0 h 53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92" h="531993">
                <a:moveTo>
                  <a:pt x="116433" y="289460"/>
                </a:moveTo>
                <a:cubicBezTo>
                  <a:pt x="153789" y="289460"/>
                  <a:pt x="157767" y="302638"/>
                  <a:pt x="157767" y="308355"/>
                </a:cubicBezTo>
                <a:cubicBezTo>
                  <a:pt x="157767" y="308839"/>
                  <a:pt x="157767" y="309227"/>
                  <a:pt x="157767" y="309615"/>
                </a:cubicBezTo>
                <a:cubicBezTo>
                  <a:pt x="157767" y="310002"/>
                  <a:pt x="157767" y="310390"/>
                  <a:pt x="157767" y="310777"/>
                </a:cubicBezTo>
                <a:cubicBezTo>
                  <a:pt x="157767" y="317560"/>
                  <a:pt x="152624" y="323180"/>
                  <a:pt x="145153" y="325312"/>
                </a:cubicBezTo>
                <a:lnTo>
                  <a:pt x="136809" y="346242"/>
                </a:lnTo>
                <a:cubicBezTo>
                  <a:pt x="134383" y="352152"/>
                  <a:pt x="132443" y="362520"/>
                  <a:pt x="132443" y="368819"/>
                </a:cubicBezTo>
                <a:lnTo>
                  <a:pt x="132443" y="369206"/>
                </a:lnTo>
                <a:lnTo>
                  <a:pt x="132443" y="469494"/>
                </a:lnTo>
                <a:lnTo>
                  <a:pt x="132443" y="471723"/>
                </a:lnTo>
                <a:lnTo>
                  <a:pt x="132443" y="477343"/>
                </a:lnTo>
                <a:cubicBezTo>
                  <a:pt x="132443" y="478893"/>
                  <a:pt x="132055" y="480928"/>
                  <a:pt x="131375" y="482382"/>
                </a:cubicBezTo>
                <a:lnTo>
                  <a:pt x="128271" y="489746"/>
                </a:lnTo>
                <a:cubicBezTo>
                  <a:pt x="128271" y="489746"/>
                  <a:pt x="128368" y="494300"/>
                  <a:pt x="133316" y="494300"/>
                </a:cubicBezTo>
                <a:lnTo>
                  <a:pt x="218603" y="494300"/>
                </a:lnTo>
                <a:cubicBezTo>
                  <a:pt x="226462" y="494300"/>
                  <a:pt x="232866" y="500695"/>
                  <a:pt x="232866" y="508544"/>
                </a:cubicBezTo>
                <a:lnTo>
                  <a:pt x="232866" y="517749"/>
                </a:lnTo>
                <a:cubicBezTo>
                  <a:pt x="232866" y="525598"/>
                  <a:pt x="226462" y="531993"/>
                  <a:pt x="218603" y="531993"/>
                </a:cubicBezTo>
                <a:lnTo>
                  <a:pt x="14263" y="531993"/>
                </a:lnTo>
                <a:cubicBezTo>
                  <a:pt x="6404" y="531993"/>
                  <a:pt x="0" y="525598"/>
                  <a:pt x="0" y="517749"/>
                </a:cubicBezTo>
                <a:lnTo>
                  <a:pt x="0" y="508544"/>
                </a:lnTo>
                <a:cubicBezTo>
                  <a:pt x="0" y="500695"/>
                  <a:pt x="6404" y="494300"/>
                  <a:pt x="14263" y="494300"/>
                </a:cubicBezTo>
                <a:lnTo>
                  <a:pt x="99842" y="494300"/>
                </a:lnTo>
                <a:cubicBezTo>
                  <a:pt x="106536" y="494300"/>
                  <a:pt x="104693" y="489843"/>
                  <a:pt x="104693" y="489843"/>
                </a:cubicBezTo>
                <a:lnTo>
                  <a:pt x="101491" y="482382"/>
                </a:lnTo>
                <a:cubicBezTo>
                  <a:pt x="100812" y="480928"/>
                  <a:pt x="100424" y="478893"/>
                  <a:pt x="100424" y="477343"/>
                </a:cubicBezTo>
                <a:lnTo>
                  <a:pt x="100424" y="471723"/>
                </a:lnTo>
                <a:lnTo>
                  <a:pt x="100424" y="469688"/>
                </a:lnTo>
                <a:lnTo>
                  <a:pt x="100424" y="369206"/>
                </a:lnTo>
                <a:lnTo>
                  <a:pt x="100424" y="368819"/>
                </a:lnTo>
                <a:cubicBezTo>
                  <a:pt x="100424" y="362520"/>
                  <a:pt x="98483" y="352152"/>
                  <a:pt x="96057" y="346242"/>
                </a:cubicBezTo>
                <a:lnTo>
                  <a:pt x="87713" y="325312"/>
                </a:lnTo>
                <a:cubicBezTo>
                  <a:pt x="80242" y="323180"/>
                  <a:pt x="75100" y="317560"/>
                  <a:pt x="75100" y="310777"/>
                </a:cubicBezTo>
                <a:cubicBezTo>
                  <a:pt x="75100" y="310390"/>
                  <a:pt x="75100" y="310002"/>
                  <a:pt x="75100" y="309615"/>
                </a:cubicBezTo>
                <a:cubicBezTo>
                  <a:pt x="75100" y="309227"/>
                  <a:pt x="75100" y="308839"/>
                  <a:pt x="75100" y="308355"/>
                </a:cubicBezTo>
                <a:cubicBezTo>
                  <a:pt x="75100" y="302638"/>
                  <a:pt x="79078" y="289460"/>
                  <a:pt x="116433" y="289460"/>
                </a:cubicBezTo>
                <a:close/>
                <a:moveTo>
                  <a:pt x="305744" y="0"/>
                </a:moveTo>
                <a:cubicBezTo>
                  <a:pt x="329808" y="0"/>
                  <a:pt x="349700" y="6007"/>
                  <a:pt x="359500" y="9495"/>
                </a:cubicBezTo>
                <a:cubicBezTo>
                  <a:pt x="376772" y="15890"/>
                  <a:pt x="385505" y="22188"/>
                  <a:pt x="385505" y="28485"/>
                </a:cubicBezTo>
                <a:cubicBezTo>
                  <a:pt x="385505" y="31392"/>
                  <a:pt x="383564" y="36237"/>
                  <a:pt x="375996" y="36237"/>
                </a:cubicBezTo>
                <a:cubicBezTo>
                  <a:pt x="375607" y="36333"/>
                  <a:pt x="375122" y="36237"/>
                  <a:pt x="374637" y="36237"/>
                </a:cubicBezTo>
                <a:cubicBezTo>
                  <a:pt x="373958" y="36140"/>
                  <a:pt x="372891" y="36140"/>
                  <a:pt x="371338" y="36140"/>
                </a:cubicBezTo>
                <a:cubicBezTo>
                  <a:pt x="355716" y="36140"/>
                  <a:pt x="310596" y="40790"/>
                  <a:pt x="289734" y="91560"/>
                </a:cubicBezTo>
                <a:lnTo>
                  <a:pt x="591698" y="375445"/>
                </a:lnTo>
                <a:cubicBezTo>
                  <a:pt x="619352" y="402962"/>
                  <a:pt x="603536" y="425150"/>
                  <a:pt x="589175" y="439489"/>
                </a:cubicBezTo>
                <a:cubicBezTo>
                  <a:pt x="581607" y="447047"/>
                  <a:pt x="569866" y="457123"/>
                  <a:pt x="555602" y="457123"/>
                </a:cubicBezTo>
                <a:cubicBezTo>
                  <a:pt x="545220" y="457123"/>
                  <a:pt x="535225" y="452182"/>
                  <a:pt x="525037" y="442008"/>
                </a:cubicBezTo>
                <a:lnTo>
                  <a:pt x="524940" y="441815"/>
                </a:lnTo>
                <a:lnTo>
                  <a:pt x="263147" y="164130"/>
                </a:lnTo>
                <a:lnTo>
                  <a:pt x="253250" y="184671"/>
                </a:lnTo>
                <a:cubicBezTo>
                  <a:pt x="251697" y="187868"/>
                  <a:pt x="248592" y="192228"/>
                  <a:pt x="246070" y="194747"/>
                </a:cubicBezTo>
                <a:lnTo>
                  <a:pt x="188530" y="252590"/>
                </a:lnTo>
                <a:cubicBezTo>
                  <a:pt x="186298" y="254818"/>
                  <a:pt x="183387" y="255981"/>
                  <a:pt x="180282" y="255981"/>
                </a:cubicBezTo>
                <a:cubicBezTo>
                  <a:pt x="177177" y="255981"/>
                  <a:pt x="174266" y="254818"/>
                  <a:pt x="172034" y="252590"/>
                </a:cubicBezTo>
                <a:lnTo>
                  <a:pt x="80630" y="161320"/>
                </a:lnTo>
                <a:cubicBezTo>
                  <a:pt x="76069" y="156767"/>
                  <a:pt x="76069" y="149403"/>
                  <a:pt x="80533" y="144849"/>
                </a:cubicBezTo>
                <a:lnTo>
                  <a:pt x="143701" y="81096"/>
                </a:lnTo>
                <a:cubicBezTo>
                  <a:pt x="146321" y="78383"/>
                  <a:pt x="150881" y="75380"/>
                  <a:pt x="154374" y="74023"/>
                </a:cubicBezTo>
                <a:lnTo>
                  <a:pt x="171452" y="67144"/>
                </a:lnTo>
                <a:cubicBezTo>
                  <a:pt x="163010" y="58230"/>
                  <a:pt x="157576" y="51157"/>
                  <a:pt x="155247" y="44085"/>
                </a:cubicBezTo>
                <a:cubicBezTo>
                  <a:pt x="150978" y="31101"/>
                  <a:pt x="158547" y="21606"/>
                  <a:pt x="164660" y="15502"/>
                </a:cubicBezTo>
                <a:cubicBezTo>
                  <a:pt x="171937" y="8332"/>
                  <a:pt x="178632" y="4941"/>
                  <a:pt x="185813" y="4941"/>
                </a:cubicBezTo>
                <a:cubicBezTo>
                  <a:pt x="196389" y="4941"/>
                  <a:pt x="205898" y="12014"/>
                  <a:pt x="220065" y="26063"/>
                </a:cubicBezTo>
                <a:cubicBezTo>
                  <a:pt x="235299" y="13952"/>
                  <a:pt x="254899" y="5523"/>
                  <a:pt x="287793" y="1163"/>
                </a:cubicBezTo>
                <a:cubicBezTo>
                  <a:pt x="293615" y="388"/>
                  <a:pt x="299631" y="0"/>
                  <a:pt x="305744" y="0"/>
                </a:cubicBezTo>
                <a:close/>
              </a:path>
            </a:pathLst>
          </a:custGeom>
          <a:solidFill>
            <a:schemeClr val="bg1"/>
          </a:solidFill>
          <a:ln>
            <a:noFill/>
          </a:ln>
        </p:spPr>
        <p:txBody>
          <a:bodyPr/>
          <a:lstStyle/>
          <a:p>
            <a:endParaRPr lang="zh-CN" altLang="en-US">
              <a:solidFill>
                <a:schemeClr val="bg1"/>
              </a:solidFill>
              <a:cs typeface="+mn-ea"/>
              <a:sym typeface="+mn-lt"/>
            </a:endParaRPr>
          </a:p>
        </p:txBody>
      </p:sp>
      <p:sp>
        <p:nvSpPr>
          <p:cNvPr id="119" name="side-up_233690"/>
          <p:cNvSpPr>
            <a:spLocks noChangeAspect="1"/>
          </p:cNvSpPr>
          <p:nvPr/>
        </p:nvSpPr>
        <p:spPr bwMode="auto">
          <a:xfrm>
            <a:off x="9527579" y="3599155"/>
            <a:ext cx="333795" cy="344543"/>
          </a:xfrm>
          <a:custGeom>
            <a:avLst/>
            <a:gdLst>
              <a:gd name="connsiteX0" fmla="*/ 30442 w 587386"/>
              <a:gd name="connsiteY0" fmla="*/ 464744 h 606298"/>
              <a:gd name="connsiteX1" fmla="*/ 556855 w 587386"/>
              <a:gd name="connsiteY1" fmla="*/ 464744 h 606298"/>
              <a:gd name="connsiteX2" fmla="*/ 587386 w 587386"/>
              <a:gd name="connsiteY2" fmla="*/ 495223 h 606298"/>
              <a:gd name="connsiteX3" fmla="*/ 587386 w 587386"/>
              <a:gd name="connsiteY3" fmla="*/ 575908 h 606298"/>
              <a:gd name="connsiteX4" fmla="*/ 556855 w 587386"/>
              <a:gd name="connsiteY4" fmla="*/ 606298 h 606298"/>
              <a:gd name="connsiteX5" fmla="*/ 30442 w 587386"/>
              <a:gd name="connsiteY5" fmla="*/ 606298 h 606298"/>
              <a:gd name="connsiteX6" fmla="*/ 0 w 587386"/>
              <a:gd name="connsiteY6" fmla="*/ 575908 h 606298"/>
              <a:gd name="connsiteX7" fmla="*/ 0 w 587386"/>
              <a:gd name="connsiteY7" fmla="*/ 495223 h 606298"/>
              <a:gd name="connsiteX8" fmla="*/ 30442 w 587386"/>
              <a:gd name="connsiteY8" fmla="*/ 464744 h 606298"/>
              <a:gd name="connsiteX9" fmla="*/ 445513 w 587386"/>
              <a:gd name="connsiteY9" fmla="*/ 0 h 606298"/>
              <a:gd name="connsiteX10" fmla="*/ 482450 w 587386"/>
              <a:gd name="connsiteY10" fmla="*/ 16976 h 606298"/>
              <a:gd name="connsiteX11" fmla="*/ 570744 w 587386"/>
              <a:gd name="connsiteY11" fmla="*/ 131630 h 606298"/>
              <a:gd name="connsiteX12" fmla="*/ 575729 w 587386"/>
              <a:gd name="connsiteY12" fmla="*/ 156783 h 606298"/>
              <a:gd name="connsiteX13" fmla="*/ 553833 w 587386"/>
              <a:gd name="connsiteY13" fmla="*/ 171537 h 606298"/>
              <a:gd name="connsiteX14" fmla="*/ 516451 w 587386"/>
              <a:gd name="connsiteY14" fmla="*/ 171537 h 606298"/>
              <a:gd name="connsiteX15" fmla="*/ 516451 w 587386"/>
              <a:gd name="connsiteY15" fmla="*/ 393913 h 606298"/>
              <a:gd name="connsiteX16" fmla="*/ 485921 w 587386"/>
              <a:gd name="connsiteY16" fmla="*/ 424310 h 606298"/>
              <a:gd name="connsiteX17" fmla="*/ 405104 w 587386"/>
              <a:gd name="connsiteY17" fmla="*/ 424310 h 606298"/>
              <a:gd name="connsiteX18" fmla="*/ 374663 w 587386"/>
              <a:gd name="connsiteY18" fmla="*/ 393913 h 606298"/>
              <a:gd name="connsiteX19" fmla="*/ 374663 w 587386"/>
              <a:gd name="connsiteY19" fmla="*/ 171537 h 606298"/>
              <a:gd name="connsiteX20" fmla="*/ 337726 w 587386"/>
              <a:gd name="connsiteY20" fmla="*/ 171537 h 606298"/>
              <a:gd name="connsiteX21" fmla="*/ 315652 w 587386"/>
              <a:gd name="connsiteY21" fmla="*/ 156605 h 606298"/>
              <a:gd name="connsiteX22" fmla="*/ 320637 w 587386"/>
              <a:gd name="connsiteY22" fmla="*/ 131275 h 606298"/>
              <a:gd name="connsiteX23" fmla="*/ 408308 w 587386"/>
              <a:gd name="connsiteY23" fmla="*/ 17332 h 606298"/>
              <a:gd name="connsiteX24" fmla="*/ 445513 w 587386"/>
              <a:gd name="connsiteY24" fmla="*/ 0 h 606298"/>
              <a:gd name="connsiteX25" fmla="*/ 141818 w 587386"/>
              <a:gd name="connsiteY25" fmla="*/ 0 h 606298"/>
              <a:gd name="connsiteX26" fmla="*/ 178666 w 587386"/>
              <a:gd name="connsiteY26" fmla="*/ 16976 h 606298"/>
              <a:gd name="connsiteX27" fmla="*/ 266960 w 587386"/>
              <a:gd name="connsiteY27" fmla="*/ 131630 h 606298"/>
              <a:gd name="connsiteX28" fmla="*/ 271945 w 587386"/>
              <a:gd name="connsiteY28" fmla="*/ 156783 h 606298"/>
              <a:gd name="connsiteX29" fmla="*/ 250049 w 587386"/>
              <a:gd name="connsiteY29" fmla="*/ 171537 h 606298"/>
              <a:gd name="connsiteX30" fmla="*/ 212667 w 587386"/>
              <a:gd name="connsiteY30" fmla="*/ 171537 h 606298"/>
              <a:gd name="connsiteX31" fmla="*/ 212667 w 587386"/>
              <a:gd name="connsiteY31" fmla="*/ 393913 h 606298"/>
              <a:gd name="connsiteX32" fmla="*/ 182226 w 587386"/>
              <a:gd name="connsiteY32" fmla="*/ 424310 h 606298"/>
              <a:gd name="connsiteX33" fmla="*/ 101320 w 587386"/>
              <a:gd name="connsiteY33" fmla="*/ 424310 h 606298"/>
              <a:gd name="connsiteX34" fmla="*/ 70879 w 587386"/>
              <a:gd name="connsiteY34" fmla="*/ 393913 h 606298"/>
              <a:gd name="connsiteX35" fmla="*/ 70879 w 587386"/>
              <a:gd name="connsiteY35" fmla="*/ 171537 h 606298"/>
              <a:gd name="connsiteX36" fmla="*/ 33942 w 587386"/>
              <a:gd name="connsiteY36" fmla="*/ 171537 h 606298"/>
              <a:gd name="connsiteX37" fmla="*/ 11957 w 587386"/>
              <a:gd name="connsiteY37" fmla="*/ 156605 h 606298"/>
              <a:gd name="connsiteX38" fmla="*/ 16942 w 587386"/>
              <a:gd name="connsiteY38" fmla="*/ 131275 h 606298"/>
              <a:gd name="connsiteX39" fmla="*/ 104524 w 587386"/>
              <a:gd name="connsiteY39" fmla="*/ 17332 h 606298"/>
              <a:gd name="connsiteX40" fmla="*/ 141818 w 587386"/>
              <a:gd name="connsiteY40" fmla="*/ 0 h 6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7386" h="606298">
                <a:moveTo>
                  <a:pt x="30442" y="464744"/>
                </a:moveTo>
                <a:lnTo>
                  <a:pt x="556855" y="464744"/>
                </a:lnTo>
                <a:cubicBezTo>
                  <a:pt x="573678" y="464744"/>
                  <a:pt x="587386" y="478429"/>
                  <a:pt x="587386" y="495223"/>
                </a:cubicBezTo>
                <a:lnTo>
                  <a:pt x="587386" y="575908"/>
                </a:lnTo>
                <a:cubicBezTo>
                  <a:pt x="587386" y="592702"/>
                  <a:pt x="573678" y="606298"/>
                  <a:pt x="556855" y="606298"/>
                </a:cubicBezTo>
                <a:lnTo>
                  <a:pt x="30442" y="606298"/>
                </a:lnTo>
                <a:cubicBezTo>
                  <a:pt x="13619" y="606298"/>
                  <a:pt x="0" y="592702"/>
                  <a:pt x="0" y="575908"/>
                </a:cubicBezTo>
                <a:lnTo>
                  <a:pt x="0" y="495223"/>
                </a:lnTo>
                <a:cubicBezTo>
                  <a:pt x="0" y="478429"/>
                  <a:pt x="13619" y="464744"/>
                  <a:pt x="30442" y="464744"/>
                </a:cubicBezTo>
                <a:close/>
                <a:moveTo>
                  <a:pt x="445513" y="0"/>
                </a:moveTo>
                <a:cubicBezTo>
                  <a:pt x="459754" y="0"/>
                  <a:pt x="473193" y="6133"/>
                  <a:pt x="482450" y="16976"/>
                </a:cubicBezTo>
                <a:lnTo>
                  <a:pt x="570744" y="131630"/>
                </a:lnTo>
                <a:cubicBezTo>
                  <a:pt x="577242" y="138296"/>
                  <a:pt x="579200" y="148073"/>
                  <a:pt x="575729" y="156783"/>
                </a:cubicBezTo>
                <a:cubicBezTo>
                  <a:pt x="572080" y="165760"/>
                  <a:pt x="563535" y="171537"/>
                  <a:pt x="553833" y="171537"/>
                </a:cubicBezTo>
                <a:lnTo>
                  <a:pt x="516451" y="171537"/>
                </a:lnTo>
                <a:lnTo>
                  <a:pt x="516451" y="393913"/>
                </a:lnTo>
                <a:cubicBezTo>
                  <a:pt x="516451" y="410712"/>
                  <a:pt x="502744" y="424310"/>
                  <a:pt x="485921" y="424310"/>
                </a:cubicBezTo>
                <a:lnTo>
                  <a:pt x="405104" y="424310"/>
                </a:lnTo>
                <a:cubicBezTo>
                  <a:pt x="388281" y="424310"/>
                  <a:pt x="374663" y="410712"/>
                  <a:pt x="374663" y="393913"/>
                </a:cubicBezTo>
                <a:lnTo>
                  <a:pt x="374663" y="171537"/>
                </a:lnTo>
                <a:lnTo>
                  <a:pt x="337726" y="171537"/>
                </a:lnTo>
                <a:cubicBezTo>
                  <a:pt x="327935" y="171537"/>
                  <a:pt x="319302" y="165671"/>
                  <a:pt x="315652" y="156605"/>
                </a:cubicBezTo>
                <a:cubicBezTo>
                  <a:pt x="312181" y="147895"/>
                  <a:pt x="314139" y="138030"/>
                  <a:pt x="320637" y="131275"/>
                </a:cubicBezTo>
                <a:lnTo>
                  <a:pt x="408308" y="17332"/>
                </a:lnTo>
                <a:cubicBezTo>
                  <a:pt x="417832" y="6133"/>
                  <a:pt x="431360" y="0"/>
                  <a:pt x="445513" y="0"/>
                </a:cubicBezTo>
                <a:close/>
                <a:moveTo>
                  <a:pt x="141818" y="0"/>
                </a:moveTo>
                <a:cubicBezTo>
                  <a:pt x="155970" y="0"/>
                  <a:pt x="169409" y="6133"/>
                  <a:pt x="178666" y="16976"/>
                </a:cubicBezTo>
                <a:lnTo>
                  <a:pt x="266960" y="131630"/>
                </a:lnTo>
                <a:cubicBezTo>
                  <a:pt x="273458" y="138296"/>
                  <a:pt x="275416" y="148073"/>
                  <a:pt x="271945" y="156783"/>
                </a:cubicBezTo>
                <a:cubicBezTo>
                  <a:pt x="268384" y="165760"/>
                  <a:pt x="259751" y="171537"/>
                  <a:pt x="250049" y="171537"/>
                </a:cubicBezTo>
                <a:lnTo>
                  <a:pt x="212667" y="171537"/>
                </a:lnTo>
                <a:lnTo>
                  <a:pt x="212667" y="393913"/>
                </a:lnTo>
                <a:cubicBezTo>
                  <a:pt x="212667" y="410712"/>
                  <a:pt x="198960" y="424310"/>
                  <a:pt x="182226" y="424310"/>
                </a:cubicBezTo>
                <a:lnTo>
                  <a:pt x="101320" y="424310"/>
                </a:lnTo>
                <a:cubicBezTo>
                  <a:pt x="84586" y="424310"/>
                  <a:pt x="70879" y="410712"/>
                  <a:pt x="70879" y="393913"/>
                </a:cubicBezTo>
                <a:lnTo>
                  <a:pt x="70879" y="171537"/>
                </a:lnTo>
                <a:lnTo>
                  <a:pt x="33942" y="171537"/>
                </a:lnTo>
                <a:cubicBezTo>
                  <a:pt x="24240" y="171537"/>
                  <a:pt x="15518" y="165671"/>
                  <a:pt x="11957" y="156605"/>
                </a:cubicBezTo>
                <a:cubicBezTo>
                  <a:pt x="8397" y="147895"/>
                  <a:pt x="10355" y="138030"/>
                  <a:pt x="16942" y="131275"/>
                </a:cubicBezTo>
                <a:lnTo>
                  <a:pt x="104524" y="17332"/>
                </a:lnTo>
                <a:cubicBezTo>
                  <a:pt x="114137" y="6133"/>
                  <a:pt x="127576" y="0"/>
                  <a:pt x="141818" y="0"/>
                </a:cubicBezTo>
                <a:close/>
              </a:path>
            </a:pathLst>
          </a:custGeom>
          <a:solidFill>
            <a:schemeClr val="bg1"/>
          </a:solidFill>
          <a:ln>
            <a:noFill/>
          </a:ln>
        </p:spPr>
        <p:txBody>
          <a:bodyPr/>
          <a:lstStyle/>
          <a:p>
            <a:endParaRPr lang="zh-CN" altLang="en-US">
              <a:solidFill>
                <a:schemeClr val="bg1"/>
              </a:solidFill>
              <a:cs typeface="+mn-ea"/>
              <a:sym typeface="+mn-lt"/>
            </a:endParaRPr>
          </a:p>
        </p:txBody>
      </p:sp>
      <p:sp>
        <p:nvSpPr>
          <p:cNvPr id="120" name="dislike_250533"/>
          <p:cNvSpPr>
            <a:spLocks noChangeAspect="1"/>
          </p:cNvSpPr>
          <p:nvPr/>
        </p:nvSpPr>
        <p:spPr bwMode="auto">
          <a:xfrm flipH="1" flipV="1">
            <a:off x="6095999" y="2178085"/>
            <a:ext cx="378089" cy="415634"/>
          </a:xfrm>
          <a:custGeom>
            <a:avLst/>
            <a:gdLst>
              <a:gd name="connsiteX0" fmla="*/ 256097 w 551916"/>
              <a:gd name="connsiteY0" fmla="*/ 53392 h 606721"/>
              <a:gd name="connsiteX1" fmla="*/ 86372 w 551916"/>
              <a:gd name="connsiteY1" fmla="*/ 72699 h 606721"/>
              <a:gd name="connsiteX2" fmla="*/ 80053 w 551916"/>
              <a:gd name="connsiteY2" fmla="*/ 107091 h 606721"/>
              <a:gd name="connsiteX3" fmla="*/ 73823 w 551916"/>
              <a:gd name="connsiteY3" fmla="*/ 122110 h 606721"/>
              <a:gd name="connsiteX4" fmla="*/ 54599 w 551916"/>
              <a:gd name="connsiteY4" fmla="*/ 179699 h 606721"/>
              <a:gd name="connsiteX5" fmla="*/ 52285 w 551916"/>
              <a:gd name="connsiteY5" fmla="*/ 194007 h 606721"/>
              <a:gd name="connsiteX6" fmla="*/ 42228 w 551916"/>
              <a:gd name="connsiteY6" fmla="*/ 266258 h 606721"/>
              <a:gd name="connsiteX7" fmla="*/ 40804 w 551916"/>
              <a:gd name="connsiteY7" fmla="*/ 279589 h 606721"/>
              <a:gd name="connsiteX8" fmla="*/ 25406 w 551916"/>
              <a:gd name="connsiteY8" fmla="*/ 329356 h 606721"/>
              <a:gd name="connsiteX9" fmla="*/ 47123 w 551916"/>
              <a:gd name="connsiteY9" fmla="*/ 358595 h 606721"/>
              <a:gd name="connsiteX10" fmla="*/ 154992 w 551916"/>
              <a:gd name="connsiteY10" fmla="*/ 358595 h 606721"/>
              <a:gd name="connsiteX11" fmla="*/ 165316 w 551916"/>
              <a:gd name="connsiteY11" fmla="*/ 363927 h 606721"/>
              <a:gd name="connsiteX12" fmla="*/ 166473 w 551916"/>
              <a:gd name="connsiteY12" fmla="*/ 375480 h 606721"/>
              <a:gd name="connsiteX13" fmla="*/ 163803 w 551916"/>
              <a:gd name="connsiteY13" fmla="*/ 572150 h 606721"/>
              <a:gd name="connsiteX14" fmla="*/ 183472 w 551916"/>
              <a:gd name="connsiteY14" fmla="*/ 581660 h 606721"/>
              <a:gd name="connsiteX15" fmla="*/ 192372 w 551916"/>
              <a:gd name="connsiteY15" fmla="*/ 567174 h 606721"/>
              <a:gd name="connsiteX16" fmla="*/ 378563 w 551916"/>
              <a:gd name="connsiteY16" fmla="*/ 336466 h 606721"/>
              <a:gd name="connsiteX17" fmla="*/ 378563 w 551916"/>
              <a:gd name="connsiteY17" fmla="*/ 71277 h 606721"/>
              <a:gd name="connsiteX18" fmla="*/ 256097 w 551916"/>
              <a:gd name="connsiteY18" fmla="*/ 53392 h 606721"/>
              <a:gd name="connsiteX19" fmla="*/ 480636 w 551916"/>
              <a:gd name="connsiteY19" fmla="*/ 52800 h 606721"/>
              <a:gd name="connsiteX20" fmla="*/ 498049 w 551916"/>
              <a:gd name="connsiteY20" fmla="*/ 52800 h 606721"/>
              <a:gd name="connsiteX21" fmla="*/ 501603 w 551916"/>
              <a:gd name="connsiteY21" fmla="*/ 61599 h 606721"/>
              <a:gd name="connsiteX22" fmla="*/ 498049 w 551916"/>
              <a:gd name="connsiteY22" fmla="*/ 70398 h 606721"/>
              <a:gd name="connsiteX23" fmla="*/ 489254 w 551916"/>
              <a:gd name="connsiteY23" fmla="*/ 73953 h 606721"/>
              <a:gd name="connsiteX24" fmla="*/ 480636 w 551916"/>
              <a:gd name="connsiteY24" fmla="*/ 70398 h 606721"/>
              <a:gd name="connsiteX25" fmla="*/ 479037 w 551916"/>
              <a:gd name="connsiteY25" fmla="*/ 68354 h 606721"/>
              <a:gd name="connsiteX26" fmla="*/ 477882 w 551916"/>
              <a:gd name="connsiteY26" fmla="*/ 66309 h 606721"/>
              <a:gd name="connsiteX27" fmla="*/ 477172 w 551916"/>
              <a:gd name="connsiteY27" fmla="*/ 64087 h 606721"/>
              <a:gd name="connsiteX28" fmla="*/ 476905 w 551916"/>
              <a:gd name="connsiteY28" fmla="*/ 61599 h 606721"/>
              <a:gd name="connsiteX29" fmla="*/ 480636 w 551916"/>
              <a:gd name="connsiteY29" fmla="*/ 52800 h 606721"/>
              <a:gd name="connsiteX30" fmla="*/ 255139 w 551916"/>
              <a:gd name="connsiteY30" fmla="*/ 28348 h 606721"/>
              <a:gd name="connsiteX31" fmla="*/ 393782 w 551916"/>
              <a:gd name="connsiteY31" fmla="*/ 49592 h 606721"/>
              <a:gd name="connsiteX32" fmla="*/ 403305 w 551916"/>
              <a:gd name="connsiteY32" fmla="*/ 61590 h 606721"/>
              <a:gd name="connsiteX33" fmla="*/ 403305 w 551916"/>
              <a:gd name="connsiteY33" fmla="*/ 345975 h 606721"/>
              <a:gd name="connsiteX34" fmla="*/ 393604 w 551916"/>
              <a:gd name="connsiteY34" fmla="*/ 357973 h 606721"/>
              <a:gd name="connsiteX35" fmla="*/ 216848 w 551916"/>
              <a:gd name="connsiteY35" fmla="*/ 567707 h 606721"/>
              <a:gd name="connsiteX36" fmla="*/ 216492 w 551916"/>
              <a:gd name="connsiteY36" fmla="*/ 571528 h 606721"/>
              <a:gd name="connsiteX37" fmla="*/ 189880 w 551916"/>
              <a:gd name="connsiteY37" fmla="*/ 605566 h 606721"/>
              <a:gd name="connsiteX38" fmla="*/ 181781 w 551916"/>
              <a:gd name="connsiteY38" fmla="*/ 606721 h 606721"/>
              <a:gd name="connsiteX39" fmla="*/ 146181 w 551916"/>
              <a:gd name="connsiteY39" fmla="*/ 589747 h 606721"/>
              <a:gd name="connsiteX40" fmla="*/ 137103 w 551916"/>
              <a:gd name="connsiteY40" fmla="*/ 383301 h 606721"/>
              <a:gd name="connsiteX41" fmla="*/ 43563 w 551916"/>
              <a:gd name="connsiteY41" fmla="*/ 383301 h 606721"/>
              <a:gd name="connsiteX42" fmla="*/ 37155 w 551916"/>
              <a:gd name="connsiteY42" fmla="*/ 381434 h 606721"/>
              <a:gd name="connsiteX43" fmla="*/ 1020 w 551916"/>
              <a:gd name="connsiteY43" fmla="*/ 333444 h 606721"/>
              <a:gd name="connsiteX44" fmla="*/ 16951 w 551916"/>
              <a:gd name="connsiteY44" fmla="*/ 270435 h 606721"/>
              <a:gd name="connsiteX45" fmla="*/ 29055 w 551916"/>
              <a:gd name="connsiteY45" fmla="*/ 183076 h 606721"/>
              <a:gd name="connsiteX46" fmla="*/ 36799 w 551916"/>
              <a:gd name="connsiteY46" fmla="*/ 122199 h 606721"/>
              <a:gd name="connsiteX47" fmla="*/ 54065 w 551916"/>
              <a:gd name="connsiteY47" fmla="*/ 105403 h 606721"/>
              <a:gd name="connsiteX48" fmla="*/ 75336 w 551916"/>
              <a:gd name="connsiteY48" fmla="*/ 50481 h 606721"/>
              <a:gd name="connsiteX49" fmla="*/ 177622 w 551916"/>
              <a:gd name="connsiteY49" fmla="*/ 28609 h 606721"/>
              <a:gd name="connsiteX50" fmla="*/ 255139 w 551916"/>
              <a:gd name="connsiteY50" fmla="*/ 28348 h 606721"/>
              <a:gd name="connsiteX51" fmla="*/ 452881 w 551916"/>
              <a:gd name="connsiteY51" fmla="*/ 24707 h 606721"/>
              <a:gd name="connsiteX52" fmla="*/ 452881 w 551916"/>
              <a:gd name="connsiteY52" fmla="*/ 370953 h 606721"/>
              <a:gd name="connsiteX53" fmla="*/ 527179 w 551916"/>
              <a:gd name="connsiteY53" fmla="*/ 370953 h 606721"/>
              <a:gd name="connsiteX54" fmla="*/ 527179 w 551916"/>
              <a:gd name="connsiteY54" fmla="*/ 24707 h 606721"/>
              <a:gd name="connsiteX55" fmla="*/ 440512 w 551916"/>
              <a:gd name="connsiteY55" fmla="*/ 0 h 606721"/>
              <a:gd name="connsiteX56" fmla="*/ 539548 w 551916"/>
              <a:gd name="connsiteY56" fmla="*/ 0 h 606721"/>
              <a:gd name="connsiteX57" fmla="*/ 551916 w 551916"/>
              <a:gd name="connsiteY57" fmla="*/ 12353 h 606721"/>
              <a:gd name="connsiteX58" fmla="*/ 551916 w 551916"/>
              <a:gd name="connsiteY58" fmla="*/ 383307 h 606721"/>
              <a:gd name="connsiteX59" fmla="*/ 539548 w 551916"/>
              <a:gd name="connsiteY59" fmla="*/ 395660 h 606721"/>
              <a:gd name="connsiteX60" fmla="*/ 440512 w 551916"/>
              <a:gd name="connsiteY60" fmla="*/ 395660 h 606721"/>
              <a:gd name="connsiteX61" fmla="*/ 428144 w 551916"/>
              <a:gd name="connsiteY61" fmla="*/ 383307 h 606721"/>
              <a:gd name="connsiteX62" fmla="*/ 428144 w 551916"/>
              <a:gd name="connsiteY62" fmla="*/ 12353 h 606721"/>
              <a:gd name="connsiteX63" fmla="*/ 440512 w 551916"/>
              <a:gd name="connsiteY63" fmla="*/ 0 h 60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51916" h="606721">
                <a:moveTo>
                  <a:pt x="256097" y="53392"/>
                </a:moveTo>
                <a:cubicBezTo>
                  <a:pt x="200983" y="49770"/>
                  <a:pt x="137993" y="52348"/>
                  <a:pt x="86372" y="72699"/>
                </a:cubicBezTo>
                <a:cubicBezTo>
                  <a:pt x="83791" y="74387"/>
                  <a:pt x="72043" y="83185"/>
                  <a:pt x="80053" y="107091"/>
                </a:cubicBezTo>
                <a:cubicBezTo>
                  <a:pt x="82011" y="112957"/>
                  <a:pt x="79341" y="119355"/>
                  <a:pt x="73823" y="122110"/>
                </a:cubicBezTo>
                <a:cubicBezTo>
                  <a:pt x="69996" y="124066"/>
                  <a:pt x="36086" y="142728"/>
                  <a:pt x="54599" y="179699"/>
                </a:cubicBezTo>
                <a:cubicBezTo>
                  <a:pt x="57002" y="184498"/>
                  <a:pt x="56023" y="190185"/>
                  <a:pt x="52285" y="194007"/>
                </a:cubicBezTo>
                <a:cubicBezTo>
                  <a:pt x="51039" y="195251"/>
                  <a:pt x="21935" y="225733"/>
                  <a:pt x="42228" y="266258"/>
                </a:cubicBezTo>
                <a:cubicBezTo>
                  <a:pt x="44364" y="270613"/>
                  <a:pt x="43830" y="275767"/>
                  <a:pt x="40804" y="279589"/>
                </a:cubicBezTo>
                <a:cubicBezTo>
                  <a:pt x="40626" y="279767"/>
                  <a:pt x="20956" y="305006"/>
                  <a:pt x="25406" y="329356"/>
                </a:cubicBezTo>
                <a:cubicBezTo>
                  <a:pt x="27542" y="340732"/>
                  <a:pt x="34573" y="349352"/>
                  <a:pt x="47123" y="358595"/>
                </a:cubicBezTo>
                <a:lnTo>
                  <a:pt x="154992" y="358595"/>
                </a:lnTo>
                <a:cubicBezTo>
                  <a:pt x="159086" y="358595"/>
                  <a:pt x="163002" y="360550"/>
                  <a:pt x="165316" y="363927"/>
                </a:cubicBezTo>
                <a:cubicBezTo>
                  <a:pt x="167630" y="367393"/>
                  <a:pt x="168075" y="371659"/>
                  <a:pt x="166473" y="375480"/>
                </a:cubicBezTo>
                <a:cubicBezTo>
                  <a:pt x="165850" y="376813"/>
                  <a:pt x="108533" y="516962"/>
                  <a:pt x="163803" y="572150"/>
                </a:cubicBezTo>
                <a:cubicBezTo>
                  <a:pt x="168787" y="577038"/>
                  <a:pt x="178488" y="583170"/>
                  <a:pt x="183472" y="581660"/>
                </a:cubicBezTo>
                <a:cubicBezTo>
                  <a:pt x="186765" y="580771"/>
                  <a:pt x="190147" y="575350"/>
                  <a:pt x="192372" y="567174"/>
                </a:cubicBezTo>
                <a:cubicBezTo>
                  <a:pt x="191927" y="546289"/>
                  <a:pt x="192817" y="387567"/>
                  <a:pt x="378563" y="336466"/>
                </a:cubicBezTo>
                <a:lnTo>
                  <a:pt x="378563" y="71277"/>
                </a:lnTo>
                <a:cubicBezTo>
                  <a:pt x="358448" y="66834"/>
                  <a:pt x="311211" y="57013"/>
                  <a:pt x="256097" y="53392"/>
                </a:cubicBezTo>
                <a:close/>
                <a:moveTo>
                  <a:pt x="480636" y="52800"/>
                </a:moveTo>
                <a:cubicBezTo>
                  <a:pt x="485167" y="48267"/>
                  <a:pt x="493430" y="48267"/>
                  <a:pt x="498049" y="52800"/>
                </a:cubicBezTo>
                <a:cubicBezTo>
                  <a:pt x="500359" y="55111"/>
                  <a:pt x="501603" y="58399"/>
                  <a:pt x="501603" y="61599"/>
                </a:cubicBezTo>
                <a:cubicBezTo>
                  <a:pt x="501603" y="64798"/>
                  <a:pt x="500359" y="67998"/>
                  <a:pt x="498049" y="70398"/>
                </a:cubicBezTo>
                <a:cubicBezTo>
                  <a:pt x="495828" y="72620"/>
                  <a:pt x="492630" y="73953"/>
                  <a:pt x="489254" y="73953"/>
                </a:cubicBezTo>
                <a:cubicBezTo>
                  <a:pt x="486056" y="73953"/>
                  <a:pt x="482857" y="72620"/>
                  <a:pt x="480636" y="70398"/>
                </a:cubicBezTo>
                <a:cubicBezTo>
                  <a:pt x="480014" y="69776"/>
                  <a:pt x="479481" y="69154"/>
                  <a:pt x="479037" y="68354"/>
                </a:cubicBezTo>
                <a:cubicBezTo>
                  <a:pt x="478593" y="67731"/>
                  <a:pt x="478238" y="67020"/>
                  <a:pt x="477882" y="66309"/>
                </a:cubicBezTo>
                <a:cubicBezTo>
                  <a:pt x="477527" y="65510"/>
                  <a:pt x="477349" y="64798"/>
                  <a:pt x="477172" y="64087"/>
                </a:cubicBezTo>
                <a:cubicBezTo>
                  <a:pt x="476994" y="63199"/>
                  <a:pt x="476905" y="62488"/>
                  <a:pt x="476905" y="61599"/>
                </a:cubicBezTo>
                <a:cubicBezTo>
                  <a:pt x="476905" y="58399"/>
                  <a:pt x="478238" y="55111"/>
                  <a:pt x="480636" y="52800"/>
                </a:cubicBezTo>
                <a:close/>
                <a:moveTo>
                  <a:pt x="255139" y="28348"/>
                </a:moveTo>
                <a:cubicBezTo>
                  <a:pt x="329426" y="32783"/>
                  <a:pt x="389427" y="48442"/>
                  <a:pt x="393782" y="49592"/>
                </a:cubicBezTo>
                <a:cubicBezTo>
                  <a:pt x="399211" y="51103"/>
                  <a:pt x="403305" y="55991"/>
                  <a:pt x="403305" y="61590"/>
                </a:cubicBezTo>
                <a:lnTo>
                  <a:pt x="403305" y="345975"/>
                </a:lnTo>
                <a:cubicBezTo>
                  <a:pt x="403305" y="351663"/>
                  <a:pt x="399122" y="356551"/>
                  <a:pt x="393604" y="357973"/>
                </a:cubicBezTo>
                <a:cubicBezTo>
                  <a:pt x="207681" y="404363"/>
                  <a:pt x="216759" y="566018"/>
                  <a:pt x="216848" y="567707"/>
                </a:cubicBezTo>
                <a:cubicBezTo>
                  <a:pt x="216937" y="568951"/>
                  <a:pt x="216848" y="570284"/>
                  <a:pt x="216492" y="571528"/>
                </a:cubicBezTo>
                <a:cubicBezTo>
                  <a:pt x="211775" y="590547"/>
                  <a:pt x="202786" y="602011"/>
                  <a:pt x="189880" y="605566"/>
                </a:cubicBezTo>
                <a:cubicBezTo>
                  <a:pt x="187121" y="606365"/>
                  <a:pt x="184451" y="606721"/>
                  <a:pt x="181781" y="606721"/>
                </a:cubicBezTo>
                <a:cubicBezTo>
                  <a:pt x="163803" y="606721"/>
                  <a:pt x="148139" y="591702"/>
                  <a:pt x="146181" y="589747"/>
                </a:cubicBezTo>
                <a:cubicBezTo>
                  <a:pt x="91712" y="535358"/>
                  <a:pt x="122329" y="426581"/>
                  <a:pt x="137103" y="383301"/>
                </a:cubicBezTo>
                <a:lnTo>
                  <a:pt x="43563" y="383301"/>
                </a:lnTo>
                <a:cubicBezTo>
                  <a:pt x="41249" y="383301"/>
                  <a:pt x="39113" y="382590"/>
                  <a:pt x="37155" y="381434"/>
                </a:cubicBezTo>
                <a:cubicBezTo>
                  <a:pt x="16684" y="369170"/>
                  <a:pt x="4491" y="352907"/>
                  <a:pt x="1020" y="333444"/>
                </a:cubicBezTo>
                <a:cubicBezTo>
                  <a:pt x="-3786" y="306872"/>
                  <a:pt x="9564" y="281811"/>
                  <a:pt x="16951" y="270435"/>
                </a:cubicBezTo>
                <a:cubicBezTo>
                  <a:pt x="1821" y="233287"/>
                  <a:pt x="15794" y="200405"/>
                  <a:pt x="29055" y="183076"/>
                </a:cubicBezTo>
                <a:cubicBezTo>
                  <a:pt x="18464" y="155703"/>
                  <a:pt x="27097" y="135086"/>
                  <a:pt x="36799" y="122199"/>
                </a:cubicBezTo>
                <a:cubicBezTo>
                  <a:pt x="42406" y="114645"/>
                  <a:pt x="48903" y="109135"/>
                  <a:pt x="54065" y="105403"/>
                </a:cubicBezTo>
                <a:cubicBezTo>
                  <a:pt x="47479" y="73943"/>
                  <a:pt x="64478" y="55902"/>
                  <a:pt x="75336" y="50481"/>
                </a:cubicBezTo>
                <a:cubicBezTo>
                  <a:pt x="107110" y="37773"/>
                  <a:pt x="142415" y="31235"/>
                  <a:pt x="177622" y="28609"/>
                </a:cubicBezTo>
                <a:cubicBezTo>
                  <a:pt x="204027" y="26640"/>
                  <a:pt x="230377" y="26870"/>
                  <a:pt x="255139" y="28348"/>
                </a:cubicBezTo>
                <a:close/>
                <a:moveTo>
                  <a:pt x="452881" y="24707"/>
                </a:moveTo>
                <a:lnTo>
                  <a:pt x="452881" y="370953"/>
                </a:lnTo>
                <a:lnTo>
                  <a:pt x="527179" y="370953"/>
                </a:lnTo>
                <a:lnTo>
                  <a:pt x="527179" y="24707"/>
                </a:lnTo>
                <a:close/>
                <a:moveTo>
                  <a:pt x="440512" y="0"/>
                </a:moveTo>
                <a:lnTo>
                  <a:pt x="539548" y="0"/>
                </a:lnTo>
                <a:cubicBezTo>
                  <a:pt x="546399" y="0"/>
                  <a:pt x="551916" y="5510"/>
                  <a:pt x="551916" y="12353"/>
                </a:cubicBezTo>
                <a:lnTo>
                  <a:pt x="551916" y="383307"/>
                </a:lnTo>
                <a:cubicBezTo>
                  <a:pt x="551916" y="390150"/>
                  <a:pt x="546399" y="395660"/>
                  <a:pt x="539548" y="395660"/>
                </a:cubicBezTo>
                <a:lnTo>
                  <a:pt x="440512" y="395660"/>
                </a:lnTo>
                <a:cubicBezTo>
                  <a:pt x="433661" y="395660"/>
                  <a:pt x="428144" y="390150"/>
                  <a:pt x="428144" y="383307"/>
                </a:cubicBezTo>
                <a:lnTo>
                  <a:pt x="428144" y="12353"/>
                </a:lnTo>
                <a:cubicBezTo>
                  <a:pt x="428144" y="5510"/>
                  <a:pt x="433661" y="0"/>
                  <a:pt x="440512" y="0"/>
                </a:cubicBezTo>
                <a:close/>
              </a:path>
            </a:pathLst>
          </a:custGeom>
          <a:solidFill>
            <a:schemeClr val="bg1"/>
          </a:solidFill>
          <a:ln>
            <a:noFill/>
          </a:ln>
        </p:spPr>
      </p:sp>
      <p:sp>
        <p:nvSpPr>
          <p:cNvPr id="121" name="river_93672"/>
          <p:cNvSpPr>
            <a:spLocks noChangeAspect="1"/>
          </p:cNvSpPr>
          <p:nvPr/>
        </p:nvSpPr>
        <p:spPr bwMode="auto">
          <a:xfrm>
            <a:off x="8915800" y="2860647"/>
            <a:ext cx="378688" cy="3781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06368" h="605522">
                <a:moveTo>
                  <a:pt x="149681" y="471558"/>
                </a:moveTo>
                <a:cubicBezTo>
                  <a:pt x="154484" y="470671"/>
                  <a:pt x="159110" y="473776"/>
                  <a:pt x="159999" y="478656"/>
                </a:cubicBezTo>
                <a:cubicBezTo>
                  <a:pt x="160889" y="483448"/>
                  <a:pt x="157775" y="488061"/>
                  <a:pt x="152883" y="488949"/>
                </a:cubicBezTo>
                <a:cubicBezTo>
                  <a:pt x="146389" y="490191"/>
                  <a:pt x="139718" y="491078"/>
                  <a:pt x="133135" y="491699"/>
                </a:cubicBezTo>
                <a:cubicBezTo>
                  <a:pt x="132869" y="491699"/>
                  <a:pt x="132602" y="491699"/>
                  <a:pt x="132335" y="491699"/>
                </a:cubicBezTo>
                <a:cubicBezTo>
                  <a:pt x="127709" y="491699"/>
                  <a:pt x="123884" y="488239"/>
                  <a:pt x="123440" y="483625"/>
                </a:cubicBezTo>
                <a:cubicBezTo>
                  <a:pt x="122995" y="478745"/>
                  <a:pt x="126642" y="474486"/>
                  <a:pt x="131534" y="474043"/>
                </a:cubicBezTo>
                <a:cubicBezTo>
                  <a:pt x="137583" y="473510"/>
                  <a:pt x="143721" y="472623"/>
                  <a:pt x="149681" y="471558"/>
                </a:cubicBezTo>
                <a:close/>
                <a:moveTo>
                  <a:pt x="286030" y="447105"/>
                </a:moveTo>
                <a:cubicBezTo>
                  <a:pt x="290033" y="449948"/>
                  <a:pt x="291011" y="455455"/>
                  <a:pt x="288254" y="459453"/>
                </a:cubicBezTo>
                <a:cubicBezTo>
                  <a:pt x="280426" y="470646"/>
                  <a:pt x="272866" y="480240"/>
                  <a:pt x="265128" y="488768"/>
                </a:cubicBezTo>
                <a:cubicBezTo>
                  <a:pt x="263349" y="490723"/>
                  <a:pt x="260947" y="491700"/>
                  <a:pt x="258545" y="491700"/>
                </a:cubicBezTo>
                <a:cubicBezTo>
                  <a:pt x="256411" y="491700"/>
                  <a:pt x="254276" y="490989"/>
                  <a:pt x="252586" y="489390"/>
                </a:cubicBezTo>
                <a:cubicBezTo>
                  <a:pt x="248939" y="486103"/>
                  <a:pt x="248672" y="480507"/>
                  <a:pt x="251963" y="476865"/>
                </a:cubicBezTo>
                <a:cubicBezTo>
                  <a:pt x="259168" y="468869"/>
                  <a:pt x="266284" y="459897"/>
                  <a:pt x="273666" y="449326"/>
                </a:cubicBezTo>
                <a:cubicBezTo>
                  <a:pt x="276424" y="445328"/>
                  <a:pt x="282028" y="444351"/>
                  <a:pt x="286030" y="447105"/>
                </a:cubicBezTo>
                <a:close/>
                <a:moveTo>
                  <a:pt x="519425" y="443243"/>
                </a:moveTo>
                <a:cubicBezTo>
                  <a:pt x="509356" y="443898"/>
                  <a:pt x="498810" y="447098"/>
                  <a:pt x="487640" y="452831"/>
                </a:cubicBezTo>
                <a:cubicBezTo>
                  <a:pt x="479986" y="456830"/>
                  <a:pt x="473667" y="463585"/>
                  <a:pt x="466280" y="471317"/>
                </a:cubicBezTo>
                <a:cubicBezTo>
                  <a:pt x="454086" y="484204"/>
                  <a:pt x="438867" y="500291"/>
                  <a:pt x="410565" y="510245"/>
                </a:cubicBezTo>
                <a:cubicBezTo>
                  <a:pt x="378079" y="521622"/>
                  <a:pt x="365975" y="537264"/>
                  <a:pt x="351824" y="555306"/>
                </a:cubicBezTo>
                <a:cubicBezTo>
                  <a:pt x="343991" y="565349"/>
                  <a:pt x="335536" y="576281"/>
                  <a:pt x="322898" y="587124"/>
                </a:cubicBezTo>
                <a:cubicBezTo>
                  <a:pt x="391696" y="582414"/>
                  <a:pt x="455778" y="553440"/>
                  <a:pt x="504995" y="504291"/>
                </a:cubicBezTo>
                <a:cubicBezTo>
                  <a:pt x="521906" y="487493"/>
                  <a:pt x="536413" y="468829"/>
                  <a:pt x="548339" y="448920"/>
                </a:cubicBezTo>
                <a:cubicBezTo>
                  <a:pt x="539083" y="444476"/>
                  <a:pt x="529493" y="442587"/>
                  <a:pt x="519425" y="443243"/>
                </a:cubicBezTo>
                <a:close/>
                <a:moveTo>
                  <a:pt x="230948" y="433792"/>
                </a:moveTo>
                <a:cubicBezTo>
                  <a:pt x="234685" y="430590"/>
                  <a:pt x="240290" y="431035"/>
                  <a:pt x="243493" y="434770"/>
                </a:cubicBezTo>
                <a:cubicBezTo>
                  <a:pt x="246696" y="438505"/>
                  <a:pt x="246251" y="444108"/>
                  <a:pt x="242514" y="447310"/>
                </a:cubicBezTo>
                <a:cubicBezTo>
                  <a:pt x="228101" y="459672"/>
                  <a:pt x="211374" y="469810"/>
                  <a:pt x="192600" y="477458"/>
                </a:cubicBezTo>
                <a:cubicBezTo>
                  <a:pt x="191533" y="477903"/>
                  <a:pt x="190376" y="478081"/>
                  <a:pt x="189308" y="478081"/>
                </a:cubicBezTo>
                <a:cubicBezTo>
                  <a:pt x="185749" y="478081"/>
                  <a:pt x="182457" y="476036"/>
                  <a:pt x="181034" y="472567"/>
                </a:cubicBezTo>
                <a:cubicBezTo>
                  <a:pt x="179165" y="468031"/>
                  <a:pt x="181390" y="462873"/>
                  <a:pt x="185927" y="461006"/>
                </a:cubicBezTo>
                <a:cubicBezTo>
                  <a:pt x="202832" y="454069"/>
                  <a:pt x="217958" y="444908"/>
                  <a:pt x="230948" y="433792"/>
                </a:cubicBezTo>
                <a:close/>
                <a:moveTo>
                  <a:pt x="342761" y="352088"/>
                </a:moveTo>
                <a:cubicBezTo>
                  <a:pt x="346854" y="354754"/>
                  <a:pt x="348099" y="360175"/>
                  <a:pt x="345519" y="364352"/>
                </a:cubicBezTo>
                <a:cubicBezTo>
                  <a:pt x="338579" y="375194"/>
                  <a:pt x="331727" y="387369"/>
                  <a:pt x="324431" y="400166"/>
                </a:cubicBezTo>
                <a:cubicBezTo>
                  <a:pt x="318825" y="410031"/>
                  <a:pt x="313042" y="420339"/>
                  <a:pt x="306902" y="430559"/>
                </a:cubicBezTo>
                <a:cubicBezTo>
                  <a:pt x="305211" y="433314"/>
                  <a:pt x="302275" y="434825"/>
                  <a:pt x="299250" y="434825"/>
                </a:cubicBezTo>
                <a:cubicBezTo>
                  <a:pt x="297648" y="434825"/>
                  <a:pt x="296136" y="434470"/>
                  <a:pt x="294712" y="433581"/>
                </a:cubicBezTo>
                <a:cubicBezTo>
                  <a:pt x="290441" y="431093"/>
                  <a:pt x="289106" y="425583"/>
                  <a:pt x="291598" y="421406"/>
                </a:cubicBezTo>
                <a:cubicBezTo>
                  <a:pt x="297648" y="411364"/>
                  <a:pt x="303432" y="401233"/>
                  <a:pt x="308949" y="391368"/>
                </a:cubicBezTo>
                <a:cubicBezTo>
                  <a:pt x="316334" y="378393"/>
                  <a:pt x="323363" y="366041"/>
                  <a:pt x="330481" y="354843"/>
                </a:cubicBezTo>
                <a:cubicBezTo>
                  <a:pt x="333062" y="350666"/>
                  <a:pt x="338579" y="349511"/>
                  <a:pt x="342761" y="352088"/>
                </a:cubicBezTo>
                <a:close/>
                <a:moveTo>
                  <a:pt x="388670" y="302183"/>
                </a:moveTo>
                <a:cubicBezTo>
                  <a:pt x="334023" y="302183"/>
                  <a:pt x="301093" y="331335"/>
                  <a:pt x="262911" y="365020"/>
                </a:cubicBezTo>
                <a:cubicBezTo>
                  <a:pt x="216452" y="406081"/>
                  <a:pt x="163941" y="452475"/>
                  <a:pt x="61055" y="453808"/>
                </a:cubicBezTo>
                <a:cubicBezTo>
                  <a:pt x="72447" y="471939"/>
                  <a:pt x="85886" y="488826"/>
                  <a:pt x="101373" y="504291"/>
                </a:cubicBezTo>
                <a:cubicBezTo>
                  <a:pt x="130921" y="533798"/>
                  <a:pt x="165721" y="556017"/>
                  <a:pt x="203725" y="570060"/>
                </a:cubicBezTo>
                <a:cubicBezTo>
                  <a:pt x="204081" y="569882"/>
                  <a:pt x="204437" y="569704"/>
                  <a:pt x="204793" y="569527"/>
                </a:cubicBezTo>
                <a:cubicBezTo>
                  <a:pt x="294329" y="531220"/>
                  <a:pt x="324055" y="461363"/>
                  <a:pt x="350311" y="399682"/>
                </a:cubicBezTo>
                <a:cubicBezTo>
                  <a:pt x="363127" y="369464"/>
                  <a:pt x="375231" y="340934"/>
                  <a:pt x="393298" y="319959"/>
                </a:cubicBezTo>
                <a:cubicBezTo>
                  <a:pt x="399261" y="313026"/>
                  <a:pt x="405670" y="307072"/>
                  <a:pt x="412701" y="302183"/>
                </a:cubicBezTo>
                <a:lnTo>
                  <a:pt x="394989" y="302183"/>
                </a:lnTo>
                <a:cubicBezTo>
                  <a:pt x="394900" y="302183"/>
                  <a:pt x="394900" y="302183"/>
                  <a:pt x="394900" y="302183"/>
                </a:cubicBezTo>
                <a:cubicBezTo>
                  <a:pt x="394811" y="302183"/>
                  <a:pt x="394811" y="302183"/>
                  <a:pt x="394722" y="302183"/>
                </a:cubicBezTo>
                <a:close/>
                <a:moveTo>
                  <a:pt x="585987" y="264321"/>
                </a:moveTo>
                <a:cubicBezTo>
                  <a:pt x="565071" y="264766"/>
                  <a:pt x="554035" y="272054"/>
                  <a:pt x="541308" y="280497"/>
                </a:cubicBezTo>
                <a:cubicBezTo>
                  <a:pt x="526178" y="290718"/>
                  <a:pt x="508911" y="302183"/>
                  <a:pt x="474112" y="302183"/>
                </a:cubicBezTo>
                <a:cubicBezTo>
                  <a:pt x="445275" y="302183"/>
                  <a:pt x="423915" y="311515"/>
                  <a:pt x="406827" y="331513"/>
                </a:cubicBezTo>
                <a:cubicBezTo>
                  <a:pt x="390539" y="350444"/>
                  <a:pt x="378969" y="377729"/>
                  <a:pt x="366687" y="406614"/>
                </a:cubicBezTo>
                <a:cubicBezTo>
                  <a:pt x="342122" y="464385"/>
                  <a:pt x="311862" y="535487"/>
                  <a:pt x="228645" y="577970"/>
                </a:cubicBezTo>
                <a:cubicBezTo>
                  <a:pt x="249027" y="583480"/>
                  <a:pt x="270120" y="586680"/>
                  <a:pt x="291748" y="587569"/>
                </a:cubicBezTo>
                <a:cubicBezTo>
                  <a:pt x="314977" y="573704"/>
                  <a:pt x="326547" y="558861"/>
                  <a:pt x="337850" y="544374"/>
                </a:cubicBezTo>
                <a:cubicBezTo>
                  <a:pt x="352269" y="525799"/>
                  <a:pt x="367221" y="506601"/>
                  <a:pt x="404691" y="493448"/>
                </a:cubicBezTo>
                <a:cubicBezTo>
                  <a:pt x="428899" y="485004"/>
                  <a:pt x="441359" y="471850"/>
                  <a:pt x="453374" y="459141"/>
                </a:cubicBezTo>
                <a:cubicBezTo>
                  <a:pt x="461474" y="450520"/>
                  <a:pt x="469128" y="442432"/>
                  <a:pt x="479452" y="437099"/>
                </a:cubicBezTo>
                <a:cubicBezTo>
                  <a:pt x="507220" y="422790"/>
                  <a:pt x="533209" y="421546"/>
                  <a:pt x="556972" y="433366"/>
                </a:cubicBezTo>
                <a:cubicBezTo>
                  <a:pt x="577621" y="393460"/>
                  <a:pt x="588568" y="348933"/>
                  <a:pt x="588568" y="302805"/>
                </a:cubicBezTo>
                <a:cubicBezTo>
                  <a:pt x="588568" y="289829"/>
                  <a:pt x="587678" y="276942"/>
                  <a:pt x="585987" y="264321"/>
                </a:cubicBezTo>
                <a:close/>
                <a:moveTo>
                  <a:pt x="198741" y="226371"/>
                </a:moveTo>
                <a:cubicBezTo>
                  <a:pt x="170260" y="226371"/>
                  <a:pt x="145695" y="230548"/>
                  <a:pt x="119707" y="234992"/>
                </a:cubicBezTo>
                <a:cubicBezTo>
                  <a:pt x="91226" y="239791"/>
                  <a:pt x="61767" y="244857"/>
                  <a:pt x="23585" y="245302"/>
                </a:cubicBezTo>
                <a:cubicBezTo>
                  <a:pt x="19758" y="263966"/>
                  <a:pt x="17800" y="283252"/>
                  <a:pt x="17800" y="302805"/>
                </a:cubicBezTo>
                <a:cubicBezTo>
                  <a:pt x="17800" y="335957"/>
                  <a:pt x="23496" y="368308"/>
                  <a:pt x="34265" y="398704"/>
                </a:cubicBezTo>
                <a:cubicBezTo>
                  <a:pt x="35244" y="398349"/>
                  <a:pt x="36312" y="398171"/>
                  <a:pt x="37380" y="398171"/>
                </a:cubicBezTo>
                <a:cubicBezTo>
                  <a:pt x="49663" y="398171"/>
                  <a:pt x="62034" y="397371"/>
                  <a:pt x="74227" y="395771"/>
                </a:cubicBezTo>
                <a:cubicBezTo>
                  <a:pt x="79122" y="395149"/>
                  <a:pt x="83572" y="398615"/>
                  <a:pt x="84195" y="403504"/>
                </a:cubicBezTo>
                <a:cubicBezTo>
                  <a:pt x="84818" y="408392"/>
                  <a:pt x="81347" y="412836"/>
                  <a:pt x="76452" y="413458"/>
                </a:cubicBezTo>
                <a:cubicBezTo>
                  <a:pt x="64793" y="414969"/>
                  <a:pt x="52867" y="415769"/>
                  <a:pt x="41118" y="415946"/>
                </a:cubicBezTo>
                <a:cubicBezTo>
                  <a:pt x="44323" y="423234"/>
                  <a:pt x="47794" y="430433"/>
                  <a:pt x="51532" y="437544"/>
                </a:cubicBezTo>
                <a:cubicBezTo>
                  <a:pt x="52956" y="436655"/>
                  <a:pt x="54558" y="436122"/>
                  <a:pt x="56338" y="436122"/>
                </a:cubicBezTo>
                <a:cubicBezTo>
                  <a:pt x="155664" y="436122"/>
                  <a:pt x="204170" y="393194"/>
                  <a:pt x="251074" y="351688"/>
                </a:cubicBezTo>
                <a:cubicBezTo>
                  <a:pt x="259262" y="344489"/>
                  <a:pt x="267361" y="337379"/>
                  <a:pt x="275638" y="330535"/>
                </a:cubicBezTo>
                <a:cubicBezTo>
                  <a:pt x="269052" y="334268"/>
                  <a:pt x="262377" y="338179"/>
                  <a:pt x="255435" y="342267"/>
                </a:cubicBezTo>
                <a:cubicBezTo>
                  <a:pt x="215651" y="365464"/>
                  <a:pt x="170616" y="391772"/>
                  <a:pt x="115524" y="405903"/>
                </a:cubicBezTo>
                <a:cubicBezTo>
                  <a:pt x="114812" y="406081"/>
                  <a:pt x="114100" y="406170"/>
                  <a:pt x="113299" y="406170"/>
                </a:cubicBezTo>
                <a:cubicBezTo>
                  <a:pt x="109383" y="406170"/>
                  <a:pt x="105734" y="403504"/>
                  <a:pt x="104755" y="399504"/>
                </a:cubicBezTo>
                <a:cubicBezTo>
                  <a:pt x="103509" y="394794"/>
                  <a:pt x="106357" y="389905"/>
                  <a:pt x="111074" y="388661"/>
                </a:cubicBezTo>
                <a:cubicBezTo>
                  <a:pt x="163763" y="375152"/>
                  <a:pt x="207730" y="349466"/>
                  <a:pt x="246446" y="326891"/>
                </a:cubicBezTo>
                <a:cubicBezTo>
                  <a:pt x="280622" y="306983"/>
                  <a:pt x="310705" y="289385"/>
                  <a:pt x="338740" y="285297"/>
                </a:cubicBezTo>
                <a:cubicBezTo>
                  <a:pt x="334112" y="282719"/>
                  <a:pt x="329128" y="279964"/>
                  <a:pt x="323699" y="276853"/>
                </a:cubicBezTo>
                <a:cubicBezTo>
                  <a:pt x="286229" y="255523"/>
                  <a:pt x="234876" y="226371"/>
                  <a:pt x="198741" y="226371"/>
                </a:cubicBezTo>
                <a:close/>
                <a:moveTo>
                  <a:pt x="208264" y="112608"/>
                </a:moveTo>
                <a:cubicBezTo>
                  <a:pt x="178626" y="112608"/>
                  <a:pt x="151303" y="130028"/>
                  <a:pt x="138842" y="157046"/>
                </a:cubicBezTo>
                <a:cubicBezTo>
                  <a:pt x="137596" y="159624"/>
                  <a:pt x="135193" y="161579"/>
                  <a:pt x="132256" y="162024"/>
                </a:cubicBezTo>
                <a:cubicBezTo>
                  <a:pt x="129408" y="162557"/>
                  <a:pt x="126471" y="161579"/>
                  <a:pt x="124424" y="159535"/>
                </a:cubicBezTo>
                <a:cubicBezTo>
                  <a:pt x="112587" y="147625"/>
                  <a:pt x="96834" y="141049"/>
                  <a:pt x="80101" y="141049"/>
                </a:cubicBezTo>
                <a:cubicBezTo>
                  <a:pt x="75918" y="141049"/>
                  <a:pt x="71735" y="141404"/>
                  <a:pt x="67641" y="142293"/>
                </a:cubicBezTo>
                <a:cubicBezTo>
                  <a:pt x="67463" y="142293"/>
                  <a:pt x="67374" y="142293"/>
                  <a:pt x="67285" y="142293"/>
                </a:cubicBezTo>
                <a:cubicBezTo>
                  <a:pt x="49396" y="168423"/>
                  <a:pt x="36134" y="197130"/>
                  <a:pt x="27857" y="227437"/>
                </a:cubicBezTo>
                <a:cubicBezTo>
                  <a:pt x="62479" y="226637"/>
                  <a:pt x="90069" y="222016"/>
                  <a:pt x="116770" y="217394"/>
                </a:cubicBezTo>
                <a:cubicBezTo>
                  <a:pt x="143470" y="212861"/>
                  <a:pt x="168747" y="208595"/>
                  <a:pt x="198741" y="208595"/>
                </a:cubicBezTo>
                <a:cubicBezTo>
                  <a:pt x="239593" y="208595"/>
                  <a:pt x="293261" y="239080"/>
                  <a:pt x="332510" y="261389"/>
                </a:cubicBezTo>
                <a:cubicBezTo>
                  <a:pt x="350578" y="271609"/>
                  <a:pt x="373006" y="284408"/>
                  <a:pt x="379147" y="284408"/>
                </a:cubicBezTo>
                <a:cubicBezTo>
                  <a:pt x="379770" y="284408"/>
                  <a:pt x="380393" y="284497"/>
                  <a:pt x="381016" y="284586"/>
                </a:cubicBezTo>
                <a:cubicBezTo>
                  <a:pt x="383330" y="284497"/>
                  <a:pt x="385733" y="284408"/>
                  <a:pt x="388136" y="284408"/>
                </a:cubicBezTo>
                <a:cubicBezTo>
                  <a:pt x="388848" y="281119"/>
                  <a:pt x="389204" y="277742"/>
                  <a:pt x="389204" y="274365"/>
                </a:cubicBezTo>
                <a:cubicBezTo>
                  <a:pt x="389204" y="254012"/>
                  <a:pt x="376299" y="235792"/>
                  <a:pt x="357075" y="229126"/>
                </a:cubicBezTo>
                <a:cubicBezTo>
                  <a:pt x="353337" y="227793"/>
                  <a:pt x="350934" y="224238"/>
                  <a:pt x="351112" y="220238"/>
                </a:cubicBezTo>
                <a:cubicBezTo>
                  <a:pt x="351112" y="219794"/>
                  <a:pt x="351201" y="219438"/>
                  <a:pt x="351201" y="218994"/>
                </a:cubicBezTo>
                <a:cubicBezTo>
                  <a:pt x="351201" y="218461"/>
                  <a:pt x="351290" y="217927"/>
                  <a:pt x="351290" y="217483"/>
                </a:cubicBezTo>
                <a:cubicBezTo>
                  <a:pt x="351290" y="185754"/>
                  <a:pt x="325479" y="159979"/>
                  <a:pt x="293706" y="159979"/>
                </a:cubicBezTo>
                <a:cubicBezTo>
                  <a:pt x="291481" y="159979"/>
                  <a:pt x="289077" y="160157"/>
                  <a:pt x="286140" y="160513"/>
                </a:cubicBezTo>
                <a:cubicBezTo>
                  <a:pt x="282402" y="161046"/>
                  <a:pt x="278664" y="159091"/>
                  <a:pt x="277062" y="155624"/>
                </a:cubicBezTo>
                <a:cubicBezTo>
                  <a:pt x="264068" y="129050"/>
                  <a:pt x="237724" y="112608"/>
                  <a:pt x="208264" y="112608"/>
                </a:cubicBezTo>
                <a:close/>
                <a:moveTo>
                  <a:pt x="508911" y="105231"/>
                </a:moveTo>
                <a:cubicBezTo>
                  <a:pt x="496095" y="109675"/>
                  <a:pt x="486483" y="120429"/>
                  <a:pt x="483724" y="133938"/>
                </a:cubicBezTo>
                <a:cubicBezTo>
                  <a:pt x="482923" y="138116"/>
                  <a:pt x="479185" y="141137"/>
                  <a:pt x="474913" y="141049"/>
                </a:cubicBezTo>
                <a:cubicBezTo>
                  <a:pt x="474557" y="141049"/>
                  <a:pt x="474290" y="141049"/>
                  <a:pt x="473934" y="141049"/>
                </a:cubicBezTo>
                <a:cubicBezTo>
                  <a:pt x="452929" y="141049"/>
                  <a:pt x="434595" y="154558"/>
                  <a:pt x="428276" y="174466"/>
                </a:cubicBezTo>
                <a:cubicBezTo>
                  <a:pt x="426852" y="178999"/>
                  <a:pt x="422046" y="181665"/>
                  <a:pt x="417507" y="180421"/>
                </a:cubicBezTo>
                <a:cubicBezTo>
                  <a:pt x="413769" y="179444"/>
                  <a:pt x="410565" y="178910"/>
                  <a:pt x="407628" y="178910"/>
                </a:cubicBezTo>
                <a:cubicBezTo>
                  <a:pt x="387246" y="178910"/>
                  <a:pt x="370514" y="194819"/>
                  <a:pt x="369179" y="214817"/>
                </a:cubicBezTo>
                <a:cubicBezTo>
                  <a:pt x="392052" y="225571"/>
                  <a:pt x="407005" y="248679"/>
                  <a:pt x="407005" y="274365"/>
                </a:cubicBezTo>
                <a:cubicBezTo>
                  <a:pt x="407005" y="277742"/>
                  <a:pt x="406738" y="281119"/>
                  <a:pt x="406293" y="284408"/>
                </a:cubicBezTo>
                <a:lnTo>
                  <a:pt x="474112" y="284408"/>
                </a:lnTo>
                <a:cubicBezTo>
                  <a:pt x="503482" y="284408"/>
                  <a:pt x="517100" y="275342"/>
                  <a:pt x="531429" y="265744"/>
                </a:cubicBezTo>
                <a:cubicBezTo>
                  <a:pt x="544779" y="256856"/>
                  <a:pt x="558485" y="247701"/>
                  <a:pt x="583050" y="246635"/>
                </a:cubicBezTo>
                <a:cubicBezTo>
                  <a:pt x="572548" y="193664"/>
                  <a:pt x="547093" y="144870"/>
                  <a:pt x="508911" y="105231"/>
                </a:cubicBezTo>
                <a:close/>
                <a:moveTo>
                  <a:pt x="303229" y="17775"/>
                </a:moveTo>
                <a:cubicBezTo>
                  <a:pt x="226954" y="17775"/>
                  <a:pt x="155308" y="47461"/>
                  <a:pt x="101373" y="101231"/>
                </a:cubicBezTo>
                <a:cubicBezTo>
                  <a:pt x="94341" y="108253"/>
                  <a:pt x="87666" y="115630"/>
                  <a:pt x="81525" y="123273"/>
                </a:cubicBezTo>
                <a:cubicBezTo>
                  <a:pt x="98614" y="123540"/>
                  <a:pt x="114812" y="129139"/>
                  <a:pt x="128251" y="139271"/>
                </a:cubicBezTo>
                <a:cubicBezTo>
                  <a:pt x="145339" y="111897"/>
                  <a:pt x="175600" y="94832"/>
                  <a:pt x="208264" y="94832"/>
                </a:cubicBezTo>
                <a:cubicBezTo>
                  <a:pt x="242530" y="94832"/>
                  <a:pt x="273324" y="112874"/>
                  <a:pt x="290145" y="142293"/>
                </a:cubicBezTo>
                <a:cubicBezTo>
                  <a:pt x="291303" y="142204"/>
                  <a:pt x="292549" y="142204"/>
                  <a:pt x="293706" y="142204"/>
                </a:cubicBezTo>
                <a:cubicBezTo>
                  <a:pt x="323610" y="142204"/>
                  <a:pt x="349510" y="159713"/>
                  <a:pt x="361614" y="184954"/>
                </a:cubicBezTo>
                <a:cubicBezTo>
                  <a:pt x="371849" y="170556"/>
                  <a:pt x="388670" y="161135"/>
                  <a:pt x="407628" y="161135"/>
                </a:cubicBezTo>
                <a:cubicBezTo>
                  <a:pt x="409764" y="161135"/>
                  <a:pt x="411989" y="161313"/>
                  <a:pt x="414214" y="161579"/>
                </a:cubicBezTo>
                <a:cubicBezTo>
                  <a:pt x="424004" y="140160"/>
                  <a:pt x="444474" y="125584"/>
                  <a:pt x="468149" y="123540"/>
                </a:cubicBezTo>
                <a:cubicBezTo>
                  <a:pt x="472777" y="109764"/>
                  <a:pt x="482567" y="98565"/>
                  <a:pt x="495116" y="91899"/>
                </a:cubicBezTo>
                <a:cubicBezTo>
                  <a:pt x="442516" y="43994"/>
                  <a:pt x="374875" y="17775"/>
                  <a:pt x="303229" y="17775"/>
                </a:cubicBezTo>
                <a:close/>
                <a:moveTo>
                  <a:pt x="303229" y="0"/>
                </a:moveTo>
                <a:cubicBezTo>
                  <a:pt x="383508" y="0"/>
                  <a:pt x="459071" y="31018"/>
                  <a:pt x="516121" y="87278"/>
                </a:cubicBezTo>
                <a:cubicBezTo>
                  <a:pt x="517812" y="88078"/>
                  <a:pt x="519147" y="89411"/>
                  <a:pt x="519948" y="91099"/>
                </a:cubicBezTo>
                <a:cubicBezTo>
                  <a:pt x="575752" y="147981"/>
                  <a:pt x="606368" y="223082"/>
                  <a:pt x="606368" y="302805"/>
                </a:cubicBezTo>
                <a:cubicBezTo>
                  <a:pt x="606368" y="383684"/>
                  <a:pt x="574862" y="459674"/>
                  <a:pt x="517634" y="516911"/>
                </a:cubicBezTo>
                <a:cubicBezTo>
                  <a:pt x="460317" y="574059"/>
                  <a:pt x="384220" y="605522"/>
                  <a:pt x="303229" y="605522"/>
                </a:cubicBezTo>
                <a:cubicBezTo>
                  <a:pt x="300470" y="605522"/>
                  <a:pt x="297800" y="605522"/>
                  <a:pt x="295041" y="605433"/>
                </a:cubicBezTo>
                <a:cubicBezTo>
                  <a:pt x="294596" y="605522"/>
                  <a:pt x="294151" y="605522"/>
                  <a:pt x="293706" y="605522"/>
                </a:cubicBezTo>
                <a:cubicBezTo>
                  <a:pt x="293083" y="605522"/>
                  <a:pt x="292371" y="605433"/>
                  <a:pt x="291748" y="605344"/>
                </a:cubicBezTo>
                <a:cubicBezTo>
                  <a:pt x="215028" y="602500"/>
                  <a:pt x="143381" y="571393"/>
                  <a:pt x="88823" y="516911"/>
                </a:cubicBezTo>
                <a:cubicBezTo>
                  <a:pt x="31506" y="459674"/>
                  <a:pt x="0" y="383684"/>
                  <a:pt x="0" y="302805"/>
                </a:cubicBezTo>
                <a:cubicBezTo>
                  <a:pt x="0" y="221927"/>
                  <a:pt x="31506" y="145848"/>
                  <a:pt x="88823" y="88700"/>
                </a:cubicBezTo>
                <a:cubicBezTo>
                  <a:pt x="146051" y="31463"/>
                  <a:pt x="222237" y="0"/>
                  <a:pt x="303229" y="0"/>
                </a:cubicBezTo>
                <a:close/>
              </a:path>
            </a:pathLst>
          </a:custGeom>
          <a:solidFill>
            <a:schemeClr val="bg1"/>
          </a:solidFill>
          <a:ln>
            <a:noFill/>
          </a:ln>
        </p:spPr>
      </p:sp>
      <p:sp>
        <p:nvSpPr>
          <p:cNvPr id="122" name="high-speed-train_62905"/>
          <p:cNvSpPr>
            <a:spLocks noChangeAspect="1"/>
          </p:cNvSpPr>
          <p:nvPr/>
        </p:nvSpPr>
        <p:spPr bwMode="auto">
          <a:xfrm rot="20816528" flipH="1">
            <a:off x="8329403" y="4250350"/>
            <a:ext cx="472230" cy="267635"/>
          </a:xfrm>
          <a:custGeom>
            <a:avLst/>
            <a:gdLst>
              <a:gd name="T0" fmla="*/ 6466 w 6562"/>
              <a:gd name="T1" fmla="*/ 1544 h 3725"/>
              <a:gd name="T2" fmla="*/ 3985 w 6562"/>
              <a:gd name="T3" fmla="*/ 824 h 3725"/>
              <a:gd name="T4" fmla="*/ 4438 w 6562"/>
              <a:gd name="T5" fmla="*/ 267 h 3725"/>
              <a:gd name="T6" fmla="*/ 4717 w 6562"/>
              <a:gd name="T7" fmla="*/ 267 h 3725"/>
              <a:gd name="T8" fmla="*/ 4786 w 6562"/>
              <a:gd name="T9" fmla="*/ 416 h 3725"/>
              <a:gd name="T10" fmla="*/ 4846 w 6562"/>
              <a:gd name="T11" fmla="*/ 431 h 3725"/>
              <a:gd name="T12" fmla="*/ 4965 w 6562"/>
              <a:gd name="T13" fmla="*/ 359 h 3725"/>
              <a:gd name="T14" fmla="*/ 4981 w 6562"/>
              <a:gd name="T15" fmla="*/ 328 h 3725"/>
              <a:gd name="T16" fmla="*/ 4983 w 6562"/>
              <a:gd name="T17" fmla="*/ 98 h 3725"/>
              <a:gd name="T18" fmla="*/ 4798 w 6562"/>
              <a:gd name="T19" fmla="*/ 0 h 3725"/>
              <a:gd name="T20" fmla="*/ 3860 w 6562"/>
              <a:gd name="T21" fmla="*/ 0 h 3725"/>
              <a:gd name="T22" fmla="*/ 3539 w 6562"/>
              <a:gd name="T23" fmla="*/ 206 h 3725"/>
              <a:gd name="T24" fmla="*/ 3597 w 6562"/>
              <a:gd name="T25" fmla="*/ 385 h 3725"/>
              <a:gd name="T26" fmla="*/ 3777 w 6562"/>
              <a:gd name="T27" fmla="*/ 328 h 3725"/>
              <a:gd name="T28" fmla="*/ 3860 w 6562"/>
              <a:gd name="T29" fmla="*/ 267 h 3725"/>
              <a:gd name="T30" fmla="*/ 4094 w 6562"/>
              <a:gd name="T31" fmla="*/ 267 h 3725"/>
              <a:gd name="T32" fmla="*/ 3706 w 6562"/>
              <a:gd name="T33" fmla="*/ 745 h 3725"/>
              <a:gd name="T34" fmla="*/ 3325 w 6562"/>
              <a:gd name="T35" fmla="*/ 653 h 3725"/>
              <a:gd name="T36" fmla="*/ 2960 w 6562"/>
              <a:gd name="T37" fmla="*/ 624 h 3725"/>
              <a:gd name="T38" fmla="*/ 1747 w 6562"/>
              <a:gd name="T39" fmla="*/ 899 h 3725"/>
              <a:gd name="T40" fmla="*/ 494 w 6562"/>
              <a:gd name="T41" fmla="*/ 2135 h 3725"/>
              <a:gd name="T42" fmla="*/ 478 w 6562"/>
              <a:gd name="T43" fmla="*/ 2161 h 3725"/>
              <a:gd name="T44" fmla="*/ 125 w 6562"/>
              <a:gd name="T45" fmla="*/ 2844 h 3725"/>
              <a:gd name="T46" fmla="*/ 487 w 6562"/>
              <a:gd name="T47" fmla="*/ 3643 h 3725"/>
              <a:gd name="T48" fmla="*/ 971 w 6562"/>
              <a:gd name="T49" fmla="*/ 3725 h 3725"/>
              <a:gd name="T50" fmla="*/ 1007 w 6562"/>
              <a:gd name="T51" fmla="*/ 3724 h 3725"/>
              <a:gd name="T52" fmla="*/ 1859 w 6562"/>
              <a:gd name="T53" fmla="*/ 3689 h 3725"/>
              <a:gd name="T54" fmla="*/ 2723 w 6562"/>
              <a:gd name="T55" fmla="*/ 3536 h 3725"/>
              <a:gd name="T56" fmla="*/ 5337 w 6562"/>
              <a:gd name="T57" fmla="*/ 2642 h 3725"/>
              <a:gd name="T58" fmla="*/ 6080 w 6562"/>
              <a:gd name="T59" fmla="*/ 2372 h 3725"/>
              <a:gd name="T60" fmla="*/ 6433 w 6562"/>
              <a:gd name="T61" fmla="*/ 2243 h 3725"/>
              <a:gd name="T62" fmla="*/ 6562 w 6562"/>
              <a:gd name="T63" fmla="*/ 2074 h 3725"/>
              <a:gd name="T64" fmla="*/ 6562 w 6562"/>
              <a:gd name="T65" fmla="*/ 1672 h 3725"/>
              <a:gd name="T66" fmla="*/ 6466 w 6562"/>
              <a:gd name="T67" fmla="*/ 1544 h 3725"/>
              <a:gd name="T68" fmla="*/ 6295 w 6562"/>
              <a:gd name="T69" fmla="*/ 2010 h 3725"/>
              <a:gd name="T70" fmla="*/ 5988 w 6562"/>
              <a:gd name="T71" fmla="*/ 2121 h 3725"/>
              <a:gd name="T72" fmla="*/ 5247 w 6562"/>
              <a:gd name="T73" fmla="*/ 2391 h 3725"/>
              <a:gd name="T74" fmla="*/ 2645 w 6562"/>
              <a:gd name="T75" fmla="*/ 3281 h 3725"/>
              <a:gd name="T76" fmla="*/ 1839 w 6562"/>
              <a:gd name="T77" fmla="*/ 3423 h 3725"/>
              <a:gd name="T78" fmla="*/ 1429 w 6562"/>
              <a:gd name="T79" fmla="*/ 3446 h 3725"/>
              <a:gd name="T80" fmla="*/ 1593 w 6562"/>
              <a:gd name="T81" fmla="*/ 2878 h 3725"/>
              <a:gd name="T82" fmla="*/ 857 w 6562"/>
              <a:gd name="T83" fmla="*/ 2555 h 3725"/>
              <a:gd name="T84" fmla="*/ 557 w 6562"/>
              <a:gd name="T85" fmla="*/ 2549 h 3725"/>
              <a:gd name="T86" fmla="*/ 684 w 6562"/>
              <a:gd name="T87" fmla="*/ 2345 h 3725"/>
              <a:gd name="T88" fmla="*/ 845 w 6562"/>
              <a:gd name="T89" fmla="*/ 2373 h 3725"/>
              <a:gd name="T90" fmla="*/ 1604 w 6562"/>
              <a:gd name="T91" fmla="*/ 2373 h 3725"/>
              <a:gd name="T92" fmla="*/ 2094 w 6562"/>
              <a:gd name="T93" fmla="*/ 2069 h 3725"/>
              <a:gd name="T94" fmla="*/ 2876 w 6562"/>
              <a:gd name="T95" fmla="*/ 1157 h 3725"/>
              <a:gd name="T96" fmla="*/ 2814 w 6562"/>
              <a:gd name="T97" fmla="*/ 1025 h 3725"/>
              <a:gd name="T98" fmla="*/ 2460 w 6562"/>
              <a:gd name="T99" fmla="*/ 940 h 3725"/>
              <a:gd name="T100" fmla="*/ 2960 w 6562"/>
              <a:gd name="T101" fmla="*/ 890 h 3725"/>
              <a:gd name="T102" fmla="*/ 3267 w 6562"/>
              <a:gd name="T103" fmla="*/ 913 h 3725"/>
              <a:gd name="T104" fmla="*/ 3776 w 6562"/>
              <a:gd name="T105" fmla="*/ 1041 h 3725"/>
              <a:gd name="T106" fmla="*/ 5987 w 6562"/>
              <a:gd name="T107" fmla="*/ 1683 h 3725"/>
              <a:gd name="T108" fmla="*/ 3467 w 6562"/>
              <a:gd name="T109" fmla="*/ 1625 h 3725"/>
              <a:gd name="T110" fmla="*/ 3465 w 6562"/>
              <a:gd name="T111" fmla="*/ 1625 h 3725"/>
              <a:gd name="T112" fmla="*/ 2379 w 6562"/>
              <a:gd name="T113" fmla="*/ 2332 h 3725"/>
              <a:gd name="T114" fmla="*/ 2378 w 6562"/>
              <a:gd name="T115" fmla="*/ 2369 h 3725"/>
              <a:gd name="T116" fmla="*/ 2407 w 6562"/>
              <a:gd name="T117" fmla="*/ 2385 h 3725"/>
              <a:gd name="T118" fmla="*/ 2412 w 6562"/>
              <a:gd name="T119" fmla="*/ 2384 h 3725"/>
              <a:gd name="T120" fmla="*/ 6295 w 6562"/>
              <a:gd name="T121" fmla="*/ 1889 h 3725"/>
              <a:gd name="T122" fmla="*/ 6295 w 6562"/>
              <a:gd name="T123" fmla="*/ 2010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62" h="3725">
                <a:moveTo>
                  <a:pt x="6466" y="1544"/>
                </a:moveTo>
                <a:lnTo>
                  <a:pt x="3985" y="824"/>
                </a:lnTo>
                <a:lnTo>
                  <a:pt x="4438" y="267"/>
                </a:lnTo>
                <a:lnTo>
                  <a:pt x="4717" y="267"/>
                </a:lnTo>
                <a:cubicBezTo>
                  <a:pt x="4703" y="325"/>
                  <a:pt x="4730" y="388"/>
                  <a:pt x="4786" y="416"/>
                </a:cubicBezTo>
                <a:cubicBezTo>
                  <a:pt x="4805" y="427"/>
                  <a:pt x="4826" y="431"/>
                  <a:pt x="4846" y="431"/>
                </a:cubicBezTo>
                <a:cubicBezTo>
                  <a:pt x="4895" y="431"/>
                  <a:pt x="4942" y="405"/>
                  <a:pt x="4965" y="359"/>
                </a:cubicBezTo>
                <a:lnTo>
                  <a:pt x="4981" y="328"/>
                </a:lnTo>
                <a:cubicBezTo>
                  <a:pt x="5022" y="247"/>
                  <a:pt x="5023" y="163"/>
                  <a:pt x="4983" y="98"/>
                </a:cubicBezTo>
                <a:cubicBezTo>
                  <a:pt x="4945" y="36"/>
                  <a:pt x="4877" y="0"/>
                  <a:pt x="4798" y="0"/>
                </a:cubicBezTo>
                <a:lnTo>
                  <a:pt x="3860" y="0"/>
                </a:lnTo>
                <a:cubicBezTo>
                  <a:pt x="3735" y="0"/>
                  <a:pt x="3601" y="87"/>
                  <a:pt x="3539" y="206"/>
                </a:cubicBezTo>
                <a:cubicBezTo>
                  <a:pt x="3506" y="271"/>
                  <a:pt x="3532" y="352"/>
                  <a:pt x="3597" y="385"/>
                </a:cubicBezTo>
                <a:cubicBezTo>
                  <a:pt x="3663" y="419"/>
                  <a:pt x="3743" y="393"/>
                  <a:pt x="3777" y="328"/>
                </a:cubicBezTo>
                <a:cubicBezTo>
                  <a:pt x="3793" y="295"/>
                  <a:pt x="3840" y="267"/>
                  <a:pt x="3860" y="267"/>
                </a:cubicBezTo>
                <a:lnTo>
                  <a:pt x="4094" y="267"/>
                </a:lnTo>
                <a:lnTo>
                  <a:pt x="3706" y="745"/>
                </a:lnTo>
                <a:cubicBezTo>
                  <a:pt x="3566" y="708"/>
                  <a:pt x="3433" y="677"/>
                  <a:pt x="3325" y="653"/>
                </a:cubicBezTo>
                <a:cubicBezTo>
                  <a:pt x="3280" y="643"/>
                  <a:pt x="3146" y="624"/>
                  <a:pt x="2960" y="624"/>
                </a:cubicBezTo>
                <a:cubicBezTo>
                  <a:pt x="2665" y="624"/>
                  <a:pt x="2215" y="671"/>
                  <a:pt x="1747" y="899"/>
                </a:cubicBezTo>
                <a:cubicBezTo>
                  <a:pt x="1113" y="1206"/>
                  <a:pt x="660" y="1865"/>
                  <a:pt x="494" y="2135"/>
                </a:cubicBezTo>
                <a:lnTo>
                  <a:pt x="478" y="2161"/>
                </a:lnTo>
                <a:cubicBezTo>
                  <a:pt x="346" y="2375"/>
                  <a:pt x="211" y="2596"/>
                  <a:pt x="125" y="2844"/>
                </a:cubicBezTo>
                <a:cubicBezTo>
                  <a:pt x="0" y="3205"/>
                  <a:pt x="135" y="3503"/>
                  <a:pt x="487" y="3643"/>
                </a:cubicBezTo>
                <a:cubicBezTo>
                  <a:pt x="625" y="3698"/>
                  <a:pt x="784" y="3725"/>
                  <a:pt x="971" y="3725"/>
                </a:cubicBezTo>
                <a:cubicBezTo>
                  <a:pt x="983" y="3725"/>
                  <a:pt x="995" y="3725"/>
                  <a:pt x="1007" y="3724"/>
                </a:cubicBezTo>
                <a:cubicBezTo>
                  <a:pt x="1341" y="3719"/>
                  <a:pt x="1612" y="3708"/>
                  <a:pt x="1859" y="3689"/>
                </a:cubicBezTo>
                <a:cubicBezTo>
                  <a:pt x="2183" y="3665"/>
                  <a:pt x="2465" y="3615"/>
                  <a:pt x="2723" y="3536"/>
                </a:cubicBezTo>
                <a:cubicBezTo>
                  <a:pt x="3571" y="3275"/>
                  <a:pt x="4375" y="2989"/>
                  <a:pt x="5337" y="2642"/>
                </a:cubicBezTo>
                <a:cubicBezTo>
                  <a:pt x="5585" y="2553"/>
                  <a:pt x="5837" y="2461"/>
                  <a:pt x="6080" y="2372"/>
                </a:cubicBezTo>
                <a:cubicBezTo>
                  <a:pt x="6196" y="2330"/>
                  <a:pt x="6431" y="2244"/>
                  <a:pt x="6433" y="2243"/>
                </a:cubicBezTo>
                <a:cubicBezTo>
                  <a:pt x="6545" y="2206"/>
                  <a:pt x="6562" y="2122"/>
                  <a:pt x="6562" y="2074"/>
                </a:cubicBezTo>
                <a:lnTo>
                  <a:pt x="6562" y="1672"/>
                </a:lnTo>
                <a:cubicBezTo>
                  <a:pt x="6562" y="1613"/>
                  <a:pt x="6523" y="1561"/>
                  <a:pt x="6466" y="1544"/>
                </a:cubicBezTo>
                <a:close/>
                <a:moveTo>
                  <a:pt x="6295" y="2010"/>
                </a:moveTo>
                <a:cubicBezTo>
                  <a:pt x="6193" y="2047"/>
                  <a:pt x="6091" y="2084"/>
                  <a:pt x="5988" y="2121"/>
                </a:cubicBezTo>
                <a:cubicBezTo>
                  <a:pt x="5745" y="2210"/>
                  <a:pt x="5494" y="2302"/>
                  <a:pt x="5247" y="2391"/>
                </a:cubicBezTo>
                <a:cubicBezTo>
                  <a:pt x="4288" y="2737"/>
                  <a:pt x="3487" y="3022"/>
                  <a:pt x="2645" y="3281"/>
                </a:cubicBezTo>
                <a:cubicBezTo>
                  <a:pt x="2406" y="3354"/>
                  <a:pt x="2143" y="3401"/>
                  <a:pt x="1839" y="3423"/>
                </a:cubicBezTo>
                <a:cubicBezTo>
                  <a:pt x="1711" y="3433"/>
                  <a:pt x="1576" y="3440"/>
                  <a:pt x="1429" y="3446"/>
                </a:cubicBezTo>
                <a:cubicBezTo>
                  <a:pt x="1610" y="3225"/>
                  <a:pt x="1664" y="3038"/>
                  <a:pt x="1593" y="2878"/>
                </a:cubicBezTo>
                <a:cubicBezTo>
                  <a:pt x="1509" y="2689"/>
                  <a:pt x="1268" y="2584"/>
                  <a:pt x="857" y="2555"/>
                </a:cubicBezTo>
                <a:cubicBezTo>
                  <a:pt x="749" y="2548"/>
                  <a:pt x="644" y="2547"/>
                  <a:pt x="557" y="2549"/>
                </a:cubicBezTo>
                <a:lnTo>
                  <a:pt x="684" y="2345"/>
                </a:lnTo>
                <a:lnTo>
                  <a:pt x="845" y="2373"/>
                </a:lnTo>
                <a:cubicBezTo>
                  <a:pt x="845" y="2373"/>
                  <a:pt x="1255" y="2449"/>
                  <a:pt x="1604" y="2373"/>
                </a:cubicBezTo>
                <a:cubicBezTo>
                  <a:pt x="1831" y="2324"/>
                  <a:pt x="1995" y="2162"/>
                  <a:pt x="2094" y="2069"/>
                </a:cubicBezTo>
                <a:cubicBezTo>
                  <a:pt x="2101" y="2062"/>
                  <a:pt x="2883" y="1338"/>
                  <a:pt x="2876" y="1157"/>
                </a:cubicBezTo>
                <a:cubicBezTo>
                  <a:pt x="2874" y="1105"/>
                  <a:pt x="2853" y="1058"/>
                  <a:pt x="2814" y="1025"/>
                </a:cubicBezTo>
                <a:cubicBezTo>
                  <a:pt x="2768" y="986"/>
                  <a:pt x="2687" y="948"/>
                  <a:pt x="2460" y="940"/>
                </a:cubicBezTo>
                <a:cubicBezTo>
                  <a:pt x="2652" y="902"/>
                  <a:pt x="2824" y="890"/>
                  <a:pt x="2960" y="890"/>
                </a:cubicBezTo>
                <a:cubicBezTo>
                  <a:pt x="3131" y="890"/>
                  <a:pt x="3245" y="908"/>
                  <a:pt x="3267" y="913"/>
                </a:cubicBezTo>
                <a:cubicBezTo>
                  <a:pt x="3408" y="945"/>
                  <a:pt x="3593" y="988"/>
                  <a:pt x="3776" y="1041"/>
                </a:cubicBezTo>
                <a:lnTo>
                  <a:pt x="5987" y="1683"/>
                </a:lnTo>
                <a:lnTo>
                  <a:pt x="3467" y="1625"/>
                </a:lnTo>
                <a:cubicBezTo>
                  <a:pt x="3466" y="1625"/>
                  <a:pt x="3466" y="1625"/>
                  <a:pt x="3465" y="1625"/>
                </a:cubicBezTo>
                <a:cubicBezTo>
                  <a:pt x="2880" y="1625"/>
                  <a:pt x="2399" y="2303"/>
                  <a:pt x="2379" y="2332"/>
                </a:cubicBezTo>
                <a:cubicBezTo>
                  <a:pt x="2372" y="2343"/>
                  <a:pt x="2371" y="2357"/>
                  <a:pt x="2378" y="2369"/>
                </a:cubicBezTo>
                <a:cubicBezTo>
                  <a:pt x="2384" y="2379"/>
                  <a:pt x="2395" y="2385"/>
                  <a:pt x="2407" y="2385"/>
                </a:cubicBezTo>
                <a:cubicBezTo>
                  <a:pt x="2408" y="2385"/>
                  <a:pt x="2410" y="2384"/>
                  <a:pt x="2412" y="2384"/>
                </a:cubicBezTo>
                <a:lnTo>
                  <a:pt x="6295" y="1889"/>
                </a:lnTo>
                <a:lnTo>
                  <a:pt x="6295" y="2010"/>
                </a:lnTo>
                <a:close/>
              </a:path>
            </a:pathLst>
          </a:custGeom>
          <a:solidFill>
            <a:schemeClr val="bg1"/>
          </a:solidFill>
          <a:ln>
            <a:noFill/>
          </a:ln>
        </p:spPr>
      </p:sp>
      <p:sp>
        <p:nvSpPr>
          <p:cNvPr id="123" name="street-light_209506"/>
          <p:cNvSpPr>
            <a:spLocks noChangeAspect="1"/>
          </p:cNvSpPr>
          <p:nvPr/>
        </p:nvSpPr>
        <p:spPr bwMode="auto">
          <a:xfrm>
            <a:off x="7915284" y="4128318"/>
            <a:ext cx="214811" cy="467453"/>
          </a:xfrm>
          <a:custGeom>
            <a:avLst/>
            <a:gdLst>
              <a:gd name="connsiteX0" fmla="*/ 47258 w 312675"/>
              <a:gd name="connsiteY0" fmla="*/ 549761 h 606722"/>
              <a:gd name="connsiteX1" fmla="*/ 47258 w 312675"/>
              <a:gd name="connsiteY1" fmla="*/ 588061 h 606722"/>
              <a:gd name="connsiteX2" fmla="*/ 85617 w 312675"/>
              <a:gd name="connsiteY2" fmla="*/ 588061 h 606722"/>
              <a:gd name="connsiteX3" fmla="*/ 85617 w 312675"/>
              <a:gd name="connsiteY3" fmla="*/ 549761 h 606722"/>
              <a:gd name="connsiteX4" fmla="*/ 47258 w 312675"/>
              <a:gd name="connsiteY4" fmla="*/ 360127 h 606722"/>
              <a:gd name="connsiteX5" fmla="*/ 47258 w 312675"/>
              <a:gd name="connsiteY5" fmla="*/ 531188 h 606722"/>
              <a:gd name="connsiteX6" fmla="*/ 85617 w 312675"/>
              <a:gd name="connsiteY6" fmla="*/ 531188 h 606722"/>
              <a:gd name="connsiteX7" fmla="*/ 85617 w 312675"/>
              <a:gd name="connsiteY7" fmla="*/ 360127 h 606722"/>
              <a:gd name="connsiteX8" fmla="*/ 28658 w 312675"/>
              <a:gd name="connsiteY8" fmla="*/ 341466 h 606722"/>
              <a:gd name="connsiteX9" fmla="*/ 104306 w 312675"/>
              <a:gd name="connsiteY9" fmla="*/ 341466 h 606722"/>
              <a:gd name="connsiteX10" fmla="*/ 104306 w 312675"/>
              <a:gd name="connsiteY10" fmla="*/ 588061 h 606722"/>
              <a:gd name="connsiteX11" fmla="*/ 132875 w 312675"/>
              <a:gd name="connsiteY11" fmla="*/ 588061 h 606722"/>
              <a:gd name="connsiteX12" fmla="*/ 132875 w 312675"/>
              <a:gd name="connsiteY12" fmla="*/ 606722 h 606722"/>
              <a:gd name="connsiteX13" fmla="*/ 0 w 312675"/>
              <a:gd name="connsiteY13" fmla="*/ 606722 h 606722"/>
              <a:gd name="connsiteX14" fmla="*/ 0 w 312675"/>
              <a:gd name="connsiteY14" fmla="*/ 588061 h 606722"/>
              <a:gd name="connsiteX15" fmla="*/ 28658 w 312675"/>
              <a:gd name="connsiteY15" fmla="*/ 588061 h 606722"/>
              <a:gd name="connsiteX16" fmla="*/ 57163 w 312675"/>
              <a:gd name="connsiteY16" fmla="*/ 293905 h 606722"/>
              <a:gd name="connsiteX17" fmla="*/ 75852 w 312675"/>
              <a:gd name="connsiteY17" fmla="*/ 293905 h 606722"/>
              <a:gd name="connsiteX18" fmla="*/ 75852 w 312675"/>
              <a:gd name="connsiteY18" fmla="*/ 313013 h 606722"/>
              <a:gd name="connsiteX19" fmla="*/ 104507 w 312675"/>
              <a:gd name="connsiteY19" fmla="*/ 313013 h 606722"/>
              <a:gd name="connsiteX20" fmla="*/ 104507 w 312675"/>
              <a:gd name="connsiteY20" fmla="*/ 331587 h 606722"/>
              <a:gd name="connsiteX21" fmla="*/ 28508 w 312675"/>
              <a:gd name="connsiteY21" fmla="*/ 331587 h 606722"/>
              <a:gd name="connsiteX22" fmla="*/ 28508 w 312675"/>
              <a:gd name="connsiteY22" fmla="*/ 313013 h 606722"/>
              <a:gd name="connsiteX23" fmla="*/ 57163 w 312675"/>
              <a:gd name="connsiteY23" fmla="*/ 313013 h 606722"/>
              <a:gd name="connsiteX24" fmla="*/ 209338 w 312675"/>
              <a:gd name="connsiteY24" fmla="*/ 47110 h 606722"/>
              <a:gd name="connsiteX25" fmla="*/ 246365 w 312675"/>
              <a:gd name="connsiteY25" fmla="*/ 75910 h 606722"/>
              <a:gd name="connsiteX26" fmla="*/ 283392 w 312675"/>
              <a:gd name="connsiteY26" fmla="*/ 47110 h 606722"/>
              <a:gd name="connsiteX27" fmla="*/ 199281 w 312675"/>
              <a:gd name="connsiteY27" fmla="*/ 18577 h 606722"/>
              <a:gd name="connsiteX28" fmla="*/ 199281 w 312675"/>
              <a:gd name="connsiteY28" fmla="*/ 28444 h 606722"/>
              <a:gd name="connsiteX29" fmla="*/ 293984 w 312675"/>
              <a:gd name="connsiteY29" fmla="*/ 28444 h 606722"/>
              <a:gd name="connsiteX30" fmla="*/ 293984 w 312675"/>
              <a:gd name="connsiteY30" fmla="*/ 18577 h 606722"/>
              <a:gd name="connsiteX31" fmla="*/ 161453 w 312675"/>
              <a:gd name="connsiteY31" fmla="*/ 0 h 606722"/>
              <a:gd name="connsiteX32" fmla="*/ 312675 w 312675"/>
              <a:gd name="connsiteY32" fmla="*/ 0 h 606722"/>
              <a:gd name="connsiteX33" fmla="*/ 312675 w 312675"/>
              <a:gd name="connsiteY33" fmla="*/ 47110 h 606722"/>
              <a:gd name="connsiteX34" fmla="*/ 302350 w 312675"/>
              <a:gd name="connsiteY34" fmla="*/ 47110 h 606722"/>
              <a:gd name="connsiteX35" fmla="*/ 246365 w 312675"/>
              <a:gd name="connsiteY35" fmla="*/ 94487 h 606722"/>
              <a:gd name="connsiteX36" fmla="*/ 190291 w 312675"/>
              <a:gd name="connsiteY36" fmla="*/ 47110 h 606722"/>
              <a:gd name="connsiteX37" fmla="*/ 180678 w 312675"/>
              <a:gd name="connsiteY37" fmla="*/ 47110 h 606722"/>
              <a:gd name="connsiteX38" fmla="*/ 180678 w 312675"/>
              <a:gd name="connsiteY38" fmla="*/ 18577 h 606722"/>
              <a:gd name="connsiteX39" fmla="*/ 161453 w 312675"/>
              <a:gd name="connsiteY39" fmla="*/ 18577 h 606722"/>
              <a:gd name="connsiteX40" fmla="*/ 114009 w 312675"/>
              <a:gd name="connsiteY40" fmla="*/ 0 h 606722"/>
              <a:gd name="connsiteX41" fmla="*/ 151998 w 312675"/>
              <a:gd name="connsiteY41" fmla="*/ 0 h 606722"/>
              <a:gd name="connsiteX42" fmla="*/ 151998 w 312675"/>
              <a:gd name="connsiteY42" fmla="*/ 18574 h 606722"/>
              <a:gd name="connsiteX43" fmla="*/ 114009 w 312675"/>
              <a:gd name="connsiteY43" fmla="*/ 18574 h 606722"/>
              <a:gd name="connsiteX44" fmla="*/ 75841 w 312675"/>
              <a:gd name="connsiteY44" fmla="*/ 56698 h 606722"/>
              <a:gd name="connsiteX45" fmla="*/ 75841 w 312675"/>
              <a:gd name="connsiteY45" fmla="*/ 284379 h 606722"/>
              <a:gd name="connsiteX46" fmla="*/ 57158 w 312675"/>
              <a:gd name="connsiteY46" fmla="*/ 284379 h 606722"/>
              <a:gd name="connsiteX47" fmla="*/ 57158 w 312675"/>
              <a:gd name="connsiteY47" fmla="*/ 56698 h 606722"/>
              <a:gd name="connsiteX48" fmla="*/ 114009 w 312675"/>
              <a:gd name="connsiteY4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2675" h="606722">
                <a:moveTo>
                  <a:pt x="47258" y="549761"/>
                </a:moveTo>
                <a:lnTo>
                  <a:pt x="47258" y="588061"/>
                </a:lnTo>
                <a:lnTo>
                  <a:pt x="85617" y="588061"/>
                </a:lnTo>
                <a:lnTo>
                  <a:pt x="85617" y="549761"/>
                </a:lnTo>
                <a:close/>
                <a:moveTo>
                  <a:pt x="47258" y="360127"/>
                </a:moveTo>
                <a:lnTo>
                  <a:pt x="47258" y="531188"/>
                </a:lnTo>
                <a:lnTo>
                  <a:pt x="85617" y="531188"/>
                </a:lnTo>
                <a:lnTo>
                  <a:pt x="85617" y="360127"/>
                </a:lnTo>
                <a:close/>
                <a:moveTo>
                  <a:pt x="28658" y="341466"/>
                </a:moveTo>
                <a:lnTo>
                  <a:pt x="104306" y="341466"/>
                </a:lnTo>
                <a:lnTo>
                  <a:pt x="104306" y="588061"/>
                </a:lnTo>
                <a:lnTo>
                  <a:pt x="132875" y="588061"/>
                </a:lnTo>
                <a:lnTo>
                  <a:pt x="132875" y="606722"/>
                </a:lnTo>
                <a:lnTo>
                  <a:pt x="0" y="606722"/>
                </a:lnTo>
                <a:lnTo>
                  <a:pt x="0" y="588061"/>
                </a:lnTo>
                <a:lnTo>
                  <a:pt x="28658" y="588061"/>
                </a:lnTo>
                <a:close/>
                <a:moveTo>
                  <a:pt x="57163" y="293905"/>
                </a:moveTo>
                <a:lnTo>
                  <a:pt x="75852" y="293905"/>
                </a:lnTo>
                <a:lnTo>
                  <a:pt x="75852" y="313013"/>
                </a:lnTo>
                <a:lnTo>
                  <a:pt x="104507" y="313013"/>
                </a:lnTo>
                <a:lnTo>
                  <a:pt x="104507" y="331587"/>
                </a:lnTo>
                <a:lnTo>
                  <a:pt x="28508" y="331587"/>
                </a:lnTo>
                <a:lnTo>
                  <a:pt x="28508" y="313013"/>
                </a:lnTo>
                <a:lnTo>
                  <a:pt x="57163" y="313013"/>
                </a:lnTo>
                <a:close/>
                <a:moveTo>
                  <a:pt x="209338" y="47110"/>
                </a:moveTo>
                <a:cubicBezTo>
                  <a:pt x="213522" y="63643"/>
                  <a:pt x="228475" y="75910"/>
                  <a:pt x="246365" y="75910"/>
                </a:cubicBezTo>
                <a:cubicBezTo>
                  <a:pt x="264166" y="75910"/>
                  <a:pt x="279209" y="63643"/>
                  <a:pt x="283392" y="47110"/>
                </a:cubicBezTo>
                <a:close/>
                <a:moveTo>
                  <a:pt x="199281" y="18577"/>
                </a:moveTo>
                <a:lnTo>
                  <a:pt x="199281" y="28444"/>
                </a:lnTo>
                <a:lnTo>
                  <a:pt x="293984" y="28444"/>
                </a:lnTo>
                <a:lnTo>
                  <a:pt x="293984" y="18577"/>
                </a:lnTo>
                <a:close/>
                <a:moveTo>
                  <a:pt x="161453" y="0"/>
                </a:moveTo>
                <a:lnTo>
                  <a:pt x="312675" y="0"/>
                </a:lnTo>
                <a:lnTo>
                  <a:pt x="312675" y="47110"/>
                </a:lnTo>
                <a:lnTo>
                  <a:pt x="302350" y="47110"/>
                </a:lnTo>
                <a:cubicBezTo>
                  <a:pt x="297900" y="73954"/>
                  <a:pt x="274491" y="94487"/>
                  <a:pt x="246365" y="94487"/>
                </a:cubicBezTo>
                <a:cubicBezTo>
                  <a:pt x="218150" y="94487"/>
                  <a:pt x="194741" y="73954"/>
                  <a:pt x="190291" y="47110"/>
                </a:cubicBezTo>
                <a:lnTo>
                  <a:pt x="180678" y="47110"/>
                </a:lnTo>
                <a:lnTo>
                  <a:pt x="180678" y="18577"/>
                </a:lnTo>
                <a:lnTo>
                  <a:pt x="161453" y="18577"/>
                </a:lnTo>
                <a:close/>
                <a:moveTo>
                  <a:pt x="114009" y="0"/>
                </a:moveTo>
                <a:lnTo>
                  <a:pt x="151998" y="0"/>
                </a:lnTo>
                <a:lnTo>
                  <a:pt x="151998" y="18574"/>
                </a:lnTo>
                <a:lnTo>
                  <a:pt x="114009" y="18574"/>
                </a:lnTo>
                <a:cubicBezTo>
                  <a:pt x="92923" y="18574"/>
                  <a:pt x="75841" y="35725"/>
                  <a:pt x="75841" y="56698"/>
                </a:cubicBezTo>
                <a:lnTo>
                  <a:pt x="75841" y="284379"/>
                </a:lnTo>
                <a:lnTo>
                  <a:pt x="57158" y="284379"/>
                </a:lnTo>
                <a:lnTo>
                  <a:pt x="57158" y="56698"/>
                </a:lnTo>
                <a:cubicBezTo>
                  <a:pt x="57158" y="25416"/>
                  <a:pt x="82692" y="0"/>
                  <a:pt x="114009" y="0"/>
                </a:cubicBezTo>
                <a:close/>
              </a:path>
            </a:pathLst>
          </a:custGeom>
          <a:solidFill>
            <a:schemeClr val="bg1"/>
          </a:solidFill>
          <a:ln>
            <a:noFill/>
          </a:ln>
        </p:spPr>
      </p:sp>
      <p:sp>
        <p:nvSpPr>
          <p:cNvPr id="124" name="Freeform 12"/>
          <p:cNvSpPr>
            <a:spLocks noEditPoints="1"/>
          </p:cNvSpPr>
          <p:nvPr/>
        </p:nvSpPr>
        <p:spPr bwMode="auto">
          <a:xfrm>
            <a:off x="8947159" y="2165697"/>
            <a:ext cx="316669" cy="378160"/>
          </a:xfrm>
          <a:custGeom>
            <a:avLst/>
            <a:gdLst>
              <a:gd name="T0" fmla="*/ 485 w 485"/>
              <a:gd name="T1" fmla="*/ 490 h 503"/>
              <a:gd name="T2" fmla="*/ 14 w 485"/>
              <a:gd name="T3" fmla="*/ 503 h 503"/>
              <a:gd name="T4" fmla="*/ 0 w 485"/>
              <a:gd name="T5" fmla="*/ 489 h 503"/>
              <a:gd name="T6" fmla="*/ 471 w 485"/>
              <a:gd name="T7" fmla="*/ 476 h 503"/>
              <a:gd name="T8" fmla="*/ 17 w 485"/>
              <a:gd name="T9" fmla="*/ 439 h 503"/>
              <a:gd name="T10" fmla="*/ 31 w 485"/>
              <a:gd name="T11" fmla="*/ 453 h 503"/>
              <a:gd name="T12" fmla="*/ 468 w 485"/>
              <a:gd name="T13" fmla="*/ 440 h 503"/>
              <a:gd name="T14" fmla="*/ 454 w 485"/>
              <a:gd name="T15" fmla="*/ 426 h 503"/>
              <a:gd name="T16" fmla="*/ 17 w 485"/>
              <a:gd name="T17" fmla="*/ 439 h 503"/>
              <a:gd name="T18" fmla="*/ 21 w 485"/>
              <a:gd name="T19" fmla="*/ 134 h 503"/>
              <a:gd name="T20" fmla="*/ 247 w 485"/>
              <a:gd name="T21" fmla="*/ 1 h 503"/>
              <a:gd name="T22" fmla="*/ 474 w 485"/>
              <a:gd name="T23" fmla="*/ 153 h 503"/>
              <a:gd name="T24" fmla="*/ 25 w 485"/>
              <a:gd name="T25" fmla="*/ 164 h 503"/>
              <a:gd name="T26" fmla="*/ 211 w 485"/>
              <a:gd name="T27" fmla="*/ 91 h 503"/>
              <a:gd name="T28" fmla="*/ 274 w 485"/>
              <a:gd name="T29" fmla="*/ 91 h 503"/>
              <a:gd name="T30" fmla="*/ 211 w 485"/>
              <a:gd name="T31" fmla="*/ 91 h 503"/>
              <a:gd name="T32" fmla="*/ 52 w 485"/>
              <a:gd name="T33" fmla="*/ 385 h 503"/>
              <a:gd name="T34" fmla="*/ 69 w 485"/>
              <a:gd name="T35" fmla="*/ 399 h 503"/>
              <a:gd name="T36" fmla="*/ 147 w 485"/>
              <a:gd name="T37" fmla="*/ 385 h 503"/>
              <a:gd name="T38" fmla="*/ 134 w 485"/>
              <a:gd name="T39" fmla="*/ 371 h 503"/>
              <a:gd name="T40" fmla="*/ 129 w 485"/>
              <a:gd name="T41" fmla="*/ 218 h 503"/>
              <a:gd name="T42" fmla="*/ 147 w 485"/>
              <a:gd name="T43" fmla="*/ 205 h 503"/>
              <a:gd name="T44" fmla="*/ 136 w 485"/>
              <a:gd name="T45" fmla="*/ 191 h 503"/>
              <a:gd name="T46" fmla="*/ 52 w 485"/>
              <a:gd name="T47" fmla="*/ 204 h 503"/>
              <a:gd name="T48" fmla="*/ 66 w 485"/>
              <a:gd name="T49" fmla="*/ 218 h 503"/>
              <a:gd name="T50" fmla="*/ 69 w 485"/>
              <a:gd name="T51" fmla="*/ 371 h 503"/>
              <a:gd name="T52" fmla="*/ 209 w 485"/>
              <a:gd name="T53" fmla="*/ 371 h 503"/>
              <a:gd name="T54" fmla="*/ 195 w 485"/>
              <a:gd name="T55" fmla="*/ 385 h 503"/>
              <a:gd name="T56" fmla="*/ 276 w 485"/>
              <a:gd name="T57" fmla="*/ 399 h 503"/>
              <a:gd name="T58" fmla="*/ 290 w 485"/>
              <a:gd name="T59" fmla="*/ 385 h 503"/>
              <a:gd name="T60" fmla="*/ 272 w 485"/>
              <a:gd name="T61" fmla="*/ 371 h 503"/>
              <a:gd name="T62" fmla="*/ 276 w 485"/>
              <a:gd name="T63" fmla="*/ 218 h 503"/>
              <a:gd name="T64" fmla="*/ 290 w 485"/>
              <a:gd name="T65" fmla="*/ 204 h 503"/>
              <a:gd name="T66" fmla="*/ 211 w 485"/>
              <a:gd name="T67" fmla="*/ 191 h 503"/>
              <a:gd name="T68" fmla="*/ 195 w 485"/>
              <a:gd name="T69" fmla="*/ 205 h 503"/>
              <a:gd name="T70" fmla="*/ 212 w 485"/>
              <a:gd name="T71" fmla="*/ 218 h 503"/>
              <a:gd name="T72" fmla="*/ 209 w 485"/>
              <a:gd name="T73" fmla="*/ 371 h 503"/>
              <a:gd name="T74" fmla="*/ 338 w 485"/>
              <a:gd name="T75" fmla="*/ 385 h 503"/>
              <a:gd name="T76" fmla="*/ 354 w 485"/>
              <a:gd name="T77" fmla="*/ 399 h 503"/>
              <a:gd name="T78" fmla="*/ 433 w 485"/>
              <a:gd name="T79" fmla="*/ 385 h 503"/>
              <a:gd name="T80" fmla="*/ 419 w 485"/>
              <a:gd name="T81" fmla="*/ 371 h 503"/>
              <a:gd name="T82" fmla="*/ 415 w 485"/>
              <a:gd name="T83" fmla="*/ 218 h 503"/>
              <a:gd name="T84" fmla="*/ 433 w 485"/>
              <a:gd name="T85" fmla="*/ 205 h 503"/>
              <a:gd name="T86" fmla="*/ 422 w 485"/>
              <a:gd name="T87" fmla="*/ 191 h 503"/>
              <a:gd name="T88" fmla="*/ 338 w 485"/>
              <a:gd name="T89" fmla="*/ 204 h 503"/>
              <a:gd name="T90" fmla="*/ 351 w 485"/>
              <a:gd name="T91" fmla="*/ 218 h 503"/>
              <a:gd name="T92" fmla="*/ 354 w 485"/>
              <a:gd name="T93"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5" h="503">
                <a:moveTo>
                  <a:pt x="485" y="489"/>
                </a:moveTo>
                <a:cubicBezTo>
                  <a:pt x="485" y="490"/>
                  <a:pt x="485" y="490"/>
                  <a:pt x="485" y="490"/>
                </a:cubicBezTo>
                <a:cubicBezTo>
                  <a:pt x="485" y="497"/>
                  <a:pt x="479" y="503"/>
                  <a:pt x="471" y="503"/>
                </a:cubicBezTo>
                <a:cubicBezTo>
                  <a:pt x="14" y="503"/>
                  <a:pt x="14" y="503"/>
                  <a:pt x="14" y="503"/>
                </a:cubicBezTo>
                <a:cubicBezTo>
                  <a:pt x="6" y="503"/>
                  <a:pt x="0" y="497"/>
                  <a:pt x="0" y="490"/>
                </a:cubicBezTo>
                <a:cubicBezTo>
                  <a:pt x="0" y="489"/>
                  <a:pt x="0" y="489"/>
                  <a:pt x="0" y="489"/>
                </a:cubicBezTo>
                <a:cubicBezTo>
                  <a:pt x="0" y="482"/>
                  <a:pt x="6" y="476"/>
                  <a:pt x="14" y="476"/>
                </a:cubicBezTo>
                <a:cubicBezTo>
                  <a:pt x="471" y="476"/>
                  <a:pt x="471" y="476"/>
                  <a:pt x="471" y="476"/>
                </a:cubicBezTo>
                <a:cubicBezTo>
                  <a:pt x="479" y="476"/>
                  <a:pt x="485" y="482"/>
                  <a:pt x="485" y="489"/>
                </a:cubicBezTo>
                <a:close/>
                <a:moveTo>
                  <a:pt x="17" y="439"/>
                </a:moveTo>
                <a:cubicBezTo>
                  <a:pt x="17" y="440"/>
                  <a:pt x="17" y="440"/>
                  <a:pt x="17" y="440"/>
                </a:cubicBezTo>
                <a:cubicBezTo>
                  <a:pt x="17" y="447"/>
                  <a:pt x="23" y="453"/>
                  <a:pt x="31" y="453"/>
                </a:cubicBezTo>
                <a:cubicBezTo>
                  <a:pt x="454" y="453"/>
                  <a:pt x="454" y="453"/>
                  <a:pt x="454" y="453"/>
                </a:cubicBezTo>
                <a:cubicBezTo>
                  <a:pt x="462" y="453"/>
                  <a:pt x="468" y="447"/>
                  <a:pt x="468" y="440"/>
                </a:cubicBezTo>
                <a:cubicBezTo>
                  <a:pt x="468" y="439"/>
                  <a:pt x="468" y="439"/>
                  <a:pt x="468" y="439"/>
                </a:cubicBezTo>
                <a:cubicBezTo>
                  <a:pt x="468" y="432"/>
                  <a:pt x="462" y="426"/>
                  <a:pt x="454" y="426"/>
                </a:cubicBezTo>
                <a:cubicBezTo>
                  <a:pt x="31" y="426"/>
                  <a:pt x="31" y="426"/>
                  <a:pt x="31" y="426"/>
                </a:cubicBezTo>
                <a:cubicBezTo>
                  <a:pt x="23" y="426"/>
                  <a:pt x="17" y="432"/>
                  <a:pt x="17" y="439"/>
                </a:cubicBezTo>
                <a:close/>
                <a:moveTo>
                  <a:pt x="11" y="153"/>
                </a:moveTo>
                <a:cubicBezTo>
                  <a:pt x="10" y="147"/>
                  <a:pt x="9" y="141"/>
                  <a:pt x="21" y="134"/>
                </a:cubicBezTo>
                <a:cubicBezTo>
                  <a:pt x="32" y="127"/>
                  <a:pt x="238" y="1"/>
                  <a:pt x="238" y="1"/>
                </a:cubicBezTo>
                <a:cubicBezTo>
                  <a:pt x="241" y="0"/>
                  <a:pt x="244" y="0"/>
                  <a:pt x="247" y="1"/>
                </a:cubicBezTo>
                <a:cubicBezTo>
                  <a:pt x="247" y="1"/>
                  <a:pt x="455" y="128"/>
                  <a:pt x="464" y="134"/>
                </a:cubicBezTo>
                <a:cubicBezTo>
                  <a:pt x="474" y="140"/>
                  <a:pt x="475" y="147"/>
                  <a:pt x="474" y="153"/>
                </a:cubicBezTo>
                <a:cubicBezTo>
                  <a:pt x="473" y="159"/>
                  <a:pt x="467" y="164"/>
                  <a:pt x="460" y="164"/>
                </a:cubicBezTo>
                <a:cubicBezTo>
                  <a:pt x="25" y="164"/>
                  <a:pt x="25" y="164"/>
                  <a:pt x="25" y="164"/>
                </a:cubicBezTo>
                <a:cubicBezTo>
                  <a:pt x="18" y="164"/>
                  <a:pt x="12" y="159"/>
                  <a:pt x="11" y="153"/>
                </a:cubicBezTo>
                <a:close/>
                <a:moveTo>
                  <a:pt x="211" y="91"/>
                </a:moveTo>
                <a:cubicBezTo>
                  <a:pt x="211" y="108"/>
                  <a:pt x="225" y="122"/>
                  <a:pt x="243" y="122"/>
                </a:cubicBezTo>
                <a:cubicBezTo>
                  <a:pt x="260" y="122"/>
                  <a:pt x="274" y="108"/>
                  <a:pt x="274" y="91"/>
                </a:cubicBezTo>
                <a:cubicBezTo>
                  <a:pt x="274" y="74"/>
                  <a:pt x="260" y="59"/>
                  <a:pt x="243" y="59"/>
                </a:cubicBezTo>
                <a:cubicBezTo>
                  <a:pt x="225" y="59"/>
                  <a:pt x="211" y="74"/>
                  <a:pt x="211" y="91"/>
                </a:cubicBezTo>
                <a:close/>
                <a:moveTo>
                  <a:pt x="66" y="371"/>
                </a:moveTo>
                <a:cubicBezTo>
                  <a:pt x="58" y="371"/>
                  <a:pt x="52" y="377"/>
                  <a:pt x="52" y="385"/>
                </a:cubicBezTo>
                <a:cubicBezTo>
                  <a:pt x="52" y="385"/>
                  <a:pt x="52" y="385"/>
                  <a:pt x="52" y="385"/>
                </a:cubicBezTo>
                <a:cubicBezTo>
                  <a:pt x="52" y="393"/>
                  <a:pt x="61" y="399"/>
                  <a:pt x="69" y="399"/>
                </a:cubicBezTo>
                <a:cubicBezTo>
                  <a:pt x="134" y="399"/>
                  <a:pt x="134" y="399"/>
                  <a:pt x="134" y="399"/>
                </a:cubicBezTo>
                <a:cubicBezTo>
                  <a:pt x="141" y="399"/>
                  <a:pt x="147" y="393"/>
                  <a:pt x="147" y="385"/>
                </a:cubicBezTo>
                <a:cubicBezTo>
                  <a:pt x="147" y="385"/>
                  <a:pt x="147" y="385"/>
                  <a:pt x="147" y="385"/>
                </a:cubicBezTo>
                <a:cubicBezTo>
                  <a:pt x="147" y="377"/>
                  <a:pt x="141" y="371"/>
                  <a:pt x="134" y="371"/>
                </a:cubicBezTo>
                <a:cubicBezTo>
                  <a:pt x="129" y="371"/>
                  <a:pt x="129" y="371"/>
                  <a:pt x="129" y="371"/>
                </a:cubicBezTo>
                <a:cubicBezTo>
                  <a:pt x="129" y="218"/>
                  <a:pt x="129" y="218"/>
                  <a:pt x="129" y="218"/>
                </a:cubicBezTo>
                <a:cubicBezTo>
                  <a:pt x="134" y="218"/>
                  <a:pt x="134" y="218"/>
                  <a:pt x="134" y="218"/>
                </a:cubicBezTo>
                <a:cubicBezTo>
                  <a:pt x="141" y="218"/>
                  <a:pt x="147" y="212"/>
                  <a:pt x="147" y="205"/>
                </a:cubicBezTo>
                <a:cubicBezTo>
                  <a:pt x="147" y="204"/>
                  <a:pt x="147" y="204"/>
                  <a:pt x="147" y="204"/>
                </a:cubicBezTo>
                <a:cubicBezTo>
                  <a:pt x="147" y="197"/>
                  <a:pt x="141" y="191"/>
                  <a:pt x="136" y="191"/>
                </a:cubicBezTo>
                <a:cubicBezTo>
                  <a:pt x="69" y="191"/>
                  <a:pt x="69" y="191"/>
                  <a:pt x="69" y="191"/>
                </a:cubicBezTo>
                <a:cubicBezTo>
                  <a:pt x="58" y="191"/>
                  <a:pt x="52" y="197"/>
                  <a:pt x="52" y="204"/>
                </a:cubicBezTo>
                <a:cubicBezTo>
                  <a:pt x="52" y="205"/>
                  <a:pt x="52" y="205"/>
                  <a:pt x="52" y="205"/>
                </a:cubicBezTo>
                <a:cubicBezTo>
                  <a:pt x="52" y="212"/>
                  <a:pt x="58" y="218"/>
                  <a:pt x="66" y="218"/>
                </a:cubicBezTo>
                <a:cubicBezTo>
                  <a:pt x="69" y="218"/>
                  <a:pt x="69" y="218"/>
                  <a:pt x="69" y="218"/>
                </a:cubicBezTo>
                <a:cubicBezTo>
                  <a:pt x="69" y="371"/>
                  <a:pt x="69" y="371"/>
                  <a:pt x="69" y="371"/>
                </a:cubicBezTo>
                <a:lnTo>
                  <a:pt x="66" y="371"/>
                </a:lnTo>
                <a:close/>
                <a:moveTo>
                  <a:pt x="209" y="371"/>
                </a:moveTo>
                <a:cubicBezTo>
                  <a:pt x="201" y="371"/>
                  <a:pt x="195" y="377"/>
                  <a:pt x="195" y="385"/>
                </a:cubicBezTo>
                <a:cubicBezTo>
                  <a:pt x="195" y="385"/>
                  <a:pt x="195" y="385"/>
                  <a:pt x="195" y="385"/>
                </a:cubicBezTo>
                <a:cubicBezTo>
                  <a:pt x="195" y="393"/>
                  <a:pt x="204" y="399"/>
                  <a:pt x="211" y="399"/>
                </a:cubicBezTo>
                <a:cubicBezTo>
                  <a:pt x="276" y="399"/>
                  <a:pt x="276" y="399"/>
                  <a:pt x="276" y="399"/>
                </a:cubicBezTo>
                <a:cubicBezTo>
                  <a:pt x="284" y="399"/>
                  <a:pt x="290" y="393"/>
                  <a:pt x="290" y="385"/>
                </a:cubicBezTo>
                <a:cubicBezTo>
                  <a:pt x="290" y="385"/>
                  <a:pt x="290" y="385"/>
                  <a:pt x="290" y="385"/>
                </a:cubicBezTo>
                <a:cubicBezTo>
                  <a:pt x="290" y="377"/>
                  <a:pt x="284" y="371"/>
                  <a:pt x="276" y="371"/>
                </a:cubicBezTo>
                <a:cubicBezTo>
                  <a:pt x="272" y="371"/>
                  <a:pt x="272" y="371"/>
                  <a:pt x="272" y="371"/>
                </a:cubicBezTo>
                <a:cubicBezTo>
                  <a:pt x="272" y="218"/>
                  <a:pt x="272" y="218"/>
                  <a:pt x="272" y="218"/>
                </a:cubicBezTo>
                <a:cubicBezTo>
                  <a:pt x="276" y="218"/>
                  <a:pt x="276" y="218"/>
                  <a:pt x="276" y="218"/>
                </a:cubicBezTo>
                <a:cubicBezTo>
                  <a:pt x="284" y="218"/>
                  <a:pt x="290" y="212"/>
                  <a:pt x="290" y="205"/>
                </a:cubicBezTo>
                <a:cubicBezTo>
                  <a:pt x="290" y="204"/>
                  <a:pt x="290" y="204"/>
                  <a:pt x="290" y="204"/>
                </a:cubicBezTo>
                <a:cubicBezTo>
                  <a:pt x="290" y="197"/>
                  <a:pt x="284" y="191"/>
                  <a:pt x="279" y="191"/>
                </a:cubicBezTo>
                <a:cubicBezTo>
                  <a:pt x="211" y="191"/>
                  <a:pt x="211" y="191"/>
                  <a:pt x="211" y="191"/>
                </a:cubicBezTo>
                <a:cubicBezTo>
                  <a:pt x="201" y="191"/>
                  <a:pt x="195" y="197"/>
                  <a:pt x="195" y="204"/>
                </a:cubicBezTo>
                <a:cubicBezTo>
                  <a:pt x="195" y="205"/>
                  <a:pt x="195" y="205"/>
                  <a:pt x="195" y="205"/>
                </a:cubicBezTo>
                <a:cubicBezTo>
                  <a:pt x="195" y="212"/>
                  <a:pt x="201" y="218"/>
                  <a:pt x="209" y="218"/>
                </a:cubicBezTo>
                <a:cubicBezTo>
                  <a:pt x="212" y="218"/>
                  <a:pt x="212" y="218"/>
                  <a:pt x="212" y="218"/>
                </a:cubicBezTo>
                <a:cubicBezTo>
                  <a:pt x="212" y="371"/>
                  <a:pt x="212" y="371"/>
                  <a:pt x="212" y="371"/>
                </a:cubicBezTo>
                <a:lnTo>
                  <a:pt x="209" y="371"/>
                </a:lnTo>
                <a:close/>
                <a:moveTo>
                  <a:pt x="351" y="371"/>
                </a:moveTo>
                <a:cubicBezTo>
                  <a:pt x="344" y="371"/>
                  <a:pt x="338" y="377"/>
                  <a:pt x="338" y="385"/>
                </a:cubicBezTo>
                <a:cubicBezTo>
                  <a:pt x="338" y="385"/>
                  <a:pt x="338" y="385"/>
                  <a:pt x="338" y="385"/>
                </a:cubicBezTo>
                <a:cubicBezTo>
                  <a:pt x="338" y="393"/>
                  <a:pt x="347" y="399"/>
                  <a:pt x="354" y="399"/>
                </a:cubicBezTo>
                <a:cubicBezTo>
                  <a:pt x="419" y="399"/>
                  <a:pt x="419" y="399"/>
                  <a:pt x="419" y="399"/>
                </a:cubicBezTo>
                <a:cubicBezTo>
                  <a:pt x="427" y="399"/>
                  <a:pt x="433" y="393"/>
                  <a:pt x="433" y="385"/>
                </a:cubicBezTo>
                <a:cubicBezTo>
                  <a:pt x="433" y="385"/>
                  <a:pt x="433" y="385"/>
                  <a:pt x="433" y="385"/>
                </a:cubicBezTo>
                <a:cubicBezTo>
                  <a:pt x="433" y="377"/>
                  <a:pt x="427" y="371"/>
                  <a:pt x="419" y="371"/>
                </a:cubicBezTo>
                <a:cubicBezTo>
                  <a:pt x="415" y="371"/>
                  <a:pt x="415" y="371"/>
                  <a:pt x="415" y="371"/>
                </a:cubicBezTo>
                <a:cubicBezTo>
                  <a:pt x="415" y="218"/>
                  <a:pt x="415" y="218"/>
                  <a:pt x="415" y="218"/>
                </a:cubicBezTo>
                <a:cubicBezTo>
                  <a:pt x="419" y="218"/>
                  <a:pt x="419" y="218"/>
                  <a:pt x="419" y="218"/>
                </a:cubicBezTo>
                <a:cubicBezTo>
                  <a:pt x="427" y="218"/>
                  <a:pt x="433" y="212"/>
                  <a:pt x="433" y="205"/>
                </a:cubicBezTo>
                <a:cubicBezTo>
                  <a:pt x="433" y="204"/>
                  <a:pt x="433" y="204"/>
                  <a:pt x="433" y="204"/>
                </a:cubicBezTo>
                <a:cubicBezTo>
                  <a:pt x="433" y="197"/>
                  <a:pt x="427" y="191"/>
                  <a:pt x="422" y="191"/>
                </a:cubicBezTo>
                <a:cubicBezTo>
                  <a:pt x="354" y="191"/>
                  <a:pt x="354" y="191"/>
                  <a:pt x="354" y="191"/>
                </a:cubicBezTo>
                <a:cubicBezTo>
                  <a:pt x="344" y="191"/>
                  <a:pt x="338" y="197"/>
                  <a:pt x="338" y="204"/>
                </a:cubicBezTo>
                <a:cubicBezTo>
                  <a:pt x="338" y="205"/>
                  <a:pt x="338" y="205"/>
                  <a:pt x="338" y="205"/>
                </a:cubicBezTo>
                <a:cubicBezTo>
                  <a:pt x="338" y="212"/>
                  <a:pt x="344" y="218"/>
                  <a:pt x="351" y="218"/>
                </a:cubicBezTo>
                <a:cubicBezTo>
                  <a:pt x="354" y="218"/>
                  <a:pt x="354" y="218"/>
                  <a:pt x="354" y="218"/>
                </a:cubicBezTo>
                <a:cubicBezTo>
                  <a:pt x="354" y="371"/>
                  <a:pt x="354" y="371"/>
                  <a:pt x="354" y="371"/>
                </a:cubicBezTo>
                <a:lnTo>
                  <a:pt x="351" y="371"/>
                </a:lnTo>
                <a:close/>
              </a:path>
            </a:pathLst>
          </a:custGeom>
          <a:solidFill>
            <a:schemeClr val="bg1"/>
          </a:solid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chemeClr val="bg1"/>
              </a:solidFill>
              <a:effectLst/>
              <a:uLnTx/>
              <a:uFillTx/>
              <a:latin typeface="思源黑体 CN ExtraLight" panose="020B0200000000000000" pitchFamily="34" charset="-122"/>
              <a:ea typeface="思源黑体 CN ExtraLight" panose="020B0200000000000000" pitchFamily="34" charset="-122"/>
              <a:cs typeface="+mn-ea"/>
              <a:sym typeface="+mn-lt"/>
            </a:endParaRPr>
          </a:p>
        </p:txBody>
      </p:sp>
      <p:sp>
        <p:nvSpPr>
          <p:cNvPr id="125" name="Freeform 35"/>
          <p:cNvSpPr>
            <a:spLocks noEditPoints="1"/>
          </p:cNvSpPr>
          <p:nvPr/>
        </p:nvSpPr>
        <p:spPr bwMode="auto">
          <a:xfrm rot="786167">
            <a:off x="6706010" y="2869746"/>
            <a:ext cx="405761" cy="355981"/>
          </a:xfrm>
          <a:custGeom>
            <a:avLst/>
            <a:gdLst>
              <a:gd name="T0" fmla="*/ 184 w 193"/>
              <a:gd name="T1" fmla="*/ 131 h 165"/>
              <a:gd name="T2" fmla="*/ 129 w 193"/>
              <a:gd name="T3" fmla="*/ 91 h 165"/>
              <a:gd name="T4" fmla="*/ 125 w 193"/>
              <a:gd name="T5" fmla="*/ 89 h 165"/>
              <a:gd name="T6" fmla="*/ 121 w 193"/>
              <a:gd name="T7" fmla="*/ 42 h 165"/>
              <a:gd name="T8" fmla="*/ 41 w 193"/>
              <a:gd name="T9" fmla="*/ 14 h 165"/>
              <a:gd name="T10" fmla="*/ 15 w 193"/>
              <a:gd name="T11" fmla="*/ 95 h 165"/>
              <a:gd name="T12" fmla="*/ 95 w 193"/>
              <a:gd name="T13" fmla="*/ 123 h 165"/>
              <a:gd name="T14" fmla="*/ 105 w 193"/>
              <a:gd name="T15" fmla="*/ 117 h 165"/>
              <a:gd name="T16" fmla="*/ 108 w 193"/>
              <a:gd name="T17" fmla="*/ 120 h 165"/>
              <a:gd name="T18" fmla="*/ 163 w 193"/>
              <a:gd name="T19" fmla="*/ 160 h 165"/>
              <a:gd name="T20" fmla="*/ 184 w 193"/>
              <a:gd name="T21" fmla="*/ 157 h 165"/>
              <a:gd name="T22" fmla="*/ 188 w 193"/>
              <a:gd name="T23" fmla="*/ 152 h 165"/>
              <a:gd name="T24" fmla="*/ 184 w 193"/>
              <a:gd name="T25" fmla="*/ 131 h 165"/>
              <a:gd name="T26" fmla="*/ 87 w 193"/>
              <a:gd name="T27" fmla="*/ 106 h 165"/>
              <a:gd name="T28" fmla="*/ 32 w 193"/>
              <a:gd name="T29" fmla="*/ 87 h 165"/>
              <a:gd name="T30" fmla="*/ 49 w 193"/>
              <a:gd name="T31" fmla="*/ 31 h 165"/>
              <a:gd name="T32" fmla="*/ 104 w 193"/>
              <a:gd name="T33" fmla="*/ 51 h 165"/>
              <a:gd name="T34" fmla="*/ 87 w 193"/>
              <a:gd name="T35"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65">
                <a:moveTo>
                  <a:pt x="184" y="131"/>
                </a:moveTo>
                <a:cubicBezTo>
                  <a:pt x="129" y="91"/>
                  <a:pt x="129" y="91"/>
                  <a:pt x="129" y="91"/>
                </a:cubicBezTo>
                <a:cubicBezTo>
                  <a:pt x="128" y="90"/>
                  <a:pt x="126" y="89"/>
                  <a:pt x="125" y="89"/>
                </a:cubicBezTo>
                <a:cubicBezTo>
                  <a:pt x="130" y="74"/>
                  <a:pt x="129" y="57"/>
                  <a:pt x="121" y="42"/>
                </a:cubicBezTo>
                <a:cubicBezTo>
                  <a:pt x="106" y="12"/>
                  <a:pt x="70" y="0"/>
                  <a:pt x="41" y="14"/>
                </a:cubicBezTo>
                <a:cubicBezTo>
                  <a:pt x="12" y="29"/>
                  <a:pt x="0" y="65"/>
                  <a:pt x="15" y="95"/>
                </a:cubicBezTo>
                <a:cubicBezTo>
                  <a:pt x="30" y="125"/>
                  <a:pt x="66" y="138"/>
                  <a:pt x="95" y="123"/>
                </a:cubicBezTo>
                <a:cubicBezTo>
                  <a:pt x="99" y="122"/>
                  <a:pt x="102" y="120"/>
                  <a:pt x="105" y="117"/>
                </a:cubicBezTo>
                <a:cubicBezTo>
                  <a:pt x="106" y="118"/>
                  <a:pt x="107" y="119"/>
                  <a:pt x="108" y="120"/>
                </a:cubicBezTo>
                <a:cubicBezTo>
                  <a:pt x="163" y="160"/>
                  <a:pt x="163" y="160"/>
                  <a:pt x="163" y="160"/>
                </a:cubicBezTo>
                <a:cubicBezTo>
                  <a:pt x="170" y="165"/>
                  <a:pt x="180" y="163"/>
                  <a:pt x="184" y="157"/>
                </a:cubicBezTo>
                <a:cubicBezTo>
                  <a:pt x="188" y="152"/>
                  <a:pt x="188" y="152"/>
                  <a:pt x="188" y="152"/>
                </a:cubicBezTo>
                <a:cubicBezTo>
                  <a:pt x="193" y="145"/>
                  <a:pt x="191" y="136"/>
                  <a:pt x="184" y="131"/>
                </a:cubicBezTo>
                <a:close/>
                <a:moveTo>
                  <a:pt x="87" y="106"/>
                </a:moveTo>
                <a:cubicBezTo>
                  <a:pt x="67" y="116"/>
                  <a:pt x="42" y="108"/>
                  <a:pt x="32" y="87"/>
                </a:cubicBezTo>
                <a:cubicBezTo>
                  <a:pt x="22" y="66"/>
                  <a:pt x="29" y="41"/>
                  <a:pt x="49" y="31"/>
                </a:cubicBezTo>
                <a:cubicBezTo>
                  <a:pt x="69" y="21"/>
                  <a:pt x="94" y="30"/>
                  <a:pt x="104" y="51"/>
                </a:cubicBezTo>
                <a:cubicBezTo>
                  <a:pt x="115" y="72"/>
                  <a:pt x="107" y="97"/>
                  <a:pt x="87" y="106"/>
                </a:cubicBezTo>
                <a:close/>
              </a:path>
            </a:pathLst>
          </a:custGeom>
          <a:solidFill>
            <a:schemeClr val="bg1"/>
          </a:solid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126" name="Freeform 22"/>
          <p:cNvSpPr>
            <a:spLocks noEditPoints="1"/>
          </p:cNvSpPr>
          <p:nvPr/>
        </p:nvSpPr>
        <p:spPr bwMode="auto">
          <a:xfrm>
            <a:off x="6051064" y="3568857"/>
            <a:ext cx="402867" cy="366667"/>
          </a:xfrm>
          <a:custGeom>
            <a:avLst/>
            <a:gdLst>
              <a:gd name="T0" fmla="*/ 284 w 488"/>
              <a:gd name="T1" fmla="*/ 205 h 481"/>
              <a:gd name="T2" fmla="*/ 215 w 488"/>
              <a:gd name="T3" fmla="*/ 176 h 481"/>
              <a:gd name="T4" fmla="*/ 166 w 488"/>
              <a:gd name="T5" fmla="*/ 195 h 481"/>
              <a:gd name="T6" fmla="*/ 27 w 488"/>
              <a:gd name="T7" fmla="*/ 269 h 481"/>
              <a:gd name="T8" fmla="*/ 26 w 488"/>
              <a:gd name="T9" fmla="*/ 269 h 481"/>
              <a:gd name="T10" fmla="*/ 15 w 488"/>
              <a:gd name="T11" fmla="*/ 300 h 481"/>
              <a:gd name="T12" fmla="*/ 189 w 488"/>
              <a:gd name="T13" fmla="*/ 474 h 481"/>
              <a:gd name="T14" fmla="*/ 205 w 488"/>
              <a:gd name="T15" fmla="*/ 481 h 481"/>
              <a:gd name="T16" fmla="*/ 220 w 488"/>
              <a:gd name="T17" fmla="*/ 462 h 481"/>
              <a:gd name="T18" fmla="*/ 294 w 488"/>
              <a:gd name="T19" fmla="*/ 323 h 481"/>
              <a:gd name="T20" fmla="*/ 284 w 488"/>
              <a:gd name="T21" fmla="*/ 205 h 481"/>
              <a:gd name="T22" fmla="*/ 235 w 488"/>
              <a:gd name="T23" fmla="*/ 213 h 481"/>
              <a:gd name="T24" fmla="*/ 224 w 488"/>
              <a:gd name="T25" fmla="*/ 219 h 481"/>
              <a:gd name="T26" fmla="*/ 189 w 488"/>
              <a:gd name="T27" fmla="*/ 233 h 481"/>
              <a:gd name="T28" fmla="*/ 63 w 488"/>
              <a:gd name="T29" fmla="*/ 306 h 481"/>
              <a:gd name="T30" fmla="*/ 61 w 488"/>
              <a:gd name="T31" fmla="*/ 306 h 481"/>
              <a:gd name="T32" fmla="*/ 52 w 488"/>
              <a:gd name="T33" fmla="*/ 299 h 481"/>
              <a:gd name="T34" fmla="*/ 58 w 488"/>
              <a:gd name="T35" fmla="*/ 288 h 481"/>
              <a:gd name="T36" fmla="*/ 176 w 488"/>
              <a:gd name="T37" fmla="*/ 220 h 481"/>
              <a:gd name="T38" fmla="*/ 229 w 488"/>
              <a:gd name="T39" fmla="*/ 202 h 481"/>
              <a:gd name="T40" fmla="*/ 235 w 488"/>
              <a:gd name="T41" fmla="*/ 213 h 481"/>
              <a:gd name="T42" fmla="*/ 467 w 488"/>
              <a:gd name="T43" fmla="*/ 97 h 481"/>
              <a:gd name="T44" fmla="*/ 317 w 488"/>
              <a:gd name="T45" fmla="*/ 220 h 481"/>
              <a:gd name="T46" fmla="*/ 314 w 488"/>
              <a:gd name="T47" fmla="*/ 224 h 481"/>
              <a:gd name="T48" fmla="*/ 294 w 488"/>
              <a:gd name="T49" fmla="*/ 196 h 481"/>
              <a:gd name="T50" fmla="*/ 265 w 488"/>
              <a:gd name="T51" fmla="*/ 175 h 481"/>
              <a:gd name="T52" fmla="*/ 269 w 488"/>
              <a:gd name="T53" fmla="*/ 172 h 481"/>
              <a:gd name="T54" fmla="*/ 392 w 488"/>
              <a:gd name="T55" fmla="*/ 22 h 481"/>
              <a:gd name="T56" fmla="*/ 464 w 488"/>
              <a:gd name="T57" fmla="*/ 25 h 481"/>
              <a:gd name="T58" fmla="*/ 467 w 488"/>
              <a:gd name="T59" fmla="*/ 97 h 481"/>
              <a:gd name="T60" fmla="*/ 164 w 488"/>
              <a:gd name="T61" fmla="*/ 471 h 481"/>
              <a:gd name="T62" fmla="*/ 107 w 488"/>
              <a:gd name="T63" fmla="*/ 457 h 481"/>
              <a:gd name="T64" fmla="*/ 94 w 488"/>
              <a:gd name="T65" fmla="*/ 400 h 481"/>
              <a:gd name="T66" fmla="*/ 157 w 488"/>
              <a:gd name="T67" fmla="*/ 464 h 481"/>
              <a:gd name="T68" fmla="*/ 164 w 488"/>
              <a:gd name="T69" fmla="*/ 47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8" h="481">
                <a:moveTo>
                  <a:pt x="284" y="205"/>
                </a:moveTo>
                <a:cubicBezTo>
                  <a:pt x="264" y="186"/>
                  <a:pt x="239" y="176"/>
                  <a:pt x="215" y="176"/>
                </a:cubicBezTo>
                <a:cubicBezTo>
                  <a:pt x="196" y="176"/>
                  <a:pt x="179" y="182"/>
                  <a:pt x="166" y="195"/>
                </a:cubicBezTo>
                <a:cubicBezTo>
                  <a:pt x="137" y="224"/>
                  <a:pt x="80" y="265"/>
                  <a:pt x="27" y="269"/>
                </a:cubicBezTo>
                <a:cubicBezTo>
                  <a:pt x="27" y="269"/>
                  <a:pt x="26" y="269"/>
                  <a:pt x="26" y="269"/>
                </a:cubicBezTo>
                <a:cubicBezTo>
                  <a:pt x="13" y="269"/>
                  <a:pt x="0" y="281"/>
                  <a:pt x="15" y="300"/>
                </a:cubicBezTo>
                <a:cubicBezTo>
                  <a:pt x="20" y="307"/>
                  <a:pt x="182" y="469"/>
                  <a:pt x="189" y="474"/>
                </a:cubicBezTo>
                <a:cubicBezTo>
                  <a:pt x="195" y="479"/>
                  <a:pt x="200" y="481"/>
                  <a:pt x="205" y="481"/>
                </a:cubicBezTo>
                <a:cubicBezTo>
                  <a:pt x="215" y="481"/>
                  <a:pt x="220" y="471"/>
                  <a:pt x="220" y="462"/>
                </a:cubicBezTo>
                <a:cubicBezTo>
                  <a:pt x="224" y="409"/>
                  <a:pt x="265" y="352"/>
                  <a:pt x="294" y="323"/>
                </a:cubicBezTo>
                <a:cubicBezTo>
                  <a:pt x="323" y="294"/>
                  <a:pt x="318" y="241"/>
                  <a:pt x="284" y="205"/>
                </a:cubicBezTo>
                <a:close/>
                <a:moveTo>
                  <a:pt x="235" y="213"/>
                </a:moveTo>
                <a:cubicBezTo>
                  <a:pt x="234" y="218"/>
                  <a:pt x="228" y="221"/>
                  <a:pt x="224" y="219"/>
                </a:cubicBezTo>
                <a:cubicBezTo>
                  <a:pt x="213" y="216"/>
                  <a:pt x="202" y="220"/>
                  <a:pt x="189" y="233"/>
                </a:cubicBezTo>
                <a:cubicBezTo>
                  <a:pt x="157" y="265"/>
                  <a:pt x="109" y="293"/>
                  <a:pt x="63" y="306"/>
                </a:cubicBezTo>
                <a:cubicBezTo>
                  <a:pt x="62" y="306"/>
                  <a:pt x="61" y="306"/>
                  <a:pt x="61" y="306"/>
                </a:cubicBezTo>
                <a:cubicBezTo>
                  <a:pt x="57" y="306"/>
                  <a:pt x="53" y="303"/>
                  <a:pt x="52" y="299"/>
                </a:cubicBezTo>
                <a:cubicBezTo>
                  <a:pt x="50" y="294"/>
                  <a:pt x="53" y="289"/>
                  <a:pt x="58" y="288"/>
                </a:cubicBezTo>
                <a:cubicBezTo>
                  <a:pt x="101" y="276"/>
                  <a:pt x="146" y="250"/>
                  <a:pt x="176" y="220"/>
                </a:cubicBezTo>
                <a:cubicBezTo>
                  <a:pt x="182" y="213"/>
                  <a:pt x="203" y="193"/>
                  <a:pt x="229" y="202"/>
                </a:cubicBezTo>
                <a:cubicBezTo>
                  <a:pt x="234" y="203"/>
                  <a:pt x="237" y="209"/>
                  <a:pt x="235" y="213"/>
                </a:cubicBezTo>
                <a:close/>
                <a:moveTo>
                  <a:pt x="467" y="97"/>
                </a:moveTo>
                <a:cubicBezTo>
                  <a:pt x="413" y="151"/>
                  <a:pt x="360" y="147"/>
                  <a:pt x="317" y="220"/>
                </a:cubicBezTo>
                <a:cubicBezTo>
                  <a:pt x="316" y="221"/>
                  <a:pt x="315" y="223"/>
                  <a:pt x="314" y="224"/>
                </a:cubicBezTo>
                <a:cubicBezTo>
                  <a:pt x="309" y="214"/>
                  <a:pt x="302" y="204"/>
                  <a:pt x="294" y="196"/>
                </a:cubicBezTo>
                <a:cubicBezTo>
                  <a:pt x="285" y="187"/>
                  <a:pt x="275" y="180"/>
                  <a:pt x="265" y="175"/>
                </a:cubicBezTo>
                <a:cubicBezTo>
                  <a:pt x="266" y="174"/>
                  <a:pt x="268" y="173"/>
                  <a:pt x="269" y="172"/>
                </a:cubicBezTo>
                <a:cubicBezTo>
                  <a:pt x="343" y="130"/>
                  <a:pt x="338" y="76"/>
                  <a:pt x="392" y="22"/>
                </a:cubicBezTo>
                <a:cubicBezTo>
                  <a:pt x="414" y="0"/>
                  <a:pt x="443" y="4"/>
                  <a:pt x="464" y="25"/>
                </a:cubicBezTo>
                <a:cubicBezTo>
                  <a:pt x="485" y="46"/>
                  <a:pt x="488" y="76"/>
                  <a:pt x="467" y="97"/>
                </a:cubicBezTo>
                <a:close/>
                <a:moveTo>
                  <a:pt x="164" y="471"/>
                </a:moveTo>
                <a:cubicBezTo>
                  <a:pt x="146" y="478"/>
                  <a:pt x="124" y="473"/>
                  <a:pt x="107" y="457"/>
                </a:cubicBezTo>
                <a:cubicBezTo>
                  <a:pt x="91" y="440"/>
                  <a:pt x="86" y="417"/>
                  <a:pt x="94" y="400"/>
                </a:cubicBezTo>
                <a:cubicBezTo>
                  <a:pt x="112" y="418"/>
                  <a:pt x="136" y="443"/>
                  <a:pt x="157" y="464"/>
                </a:cubicBezTo>
                <a:cubicBezTo>
                  <a:pt x="159" y="466"/>
                  <a:pt x="161" y="468"/>
                  <a:pt x="164" y="471"/>
                </a:cubicBezTo>
                <a:close/>
              </a:path>
            </a:pathLst>
          </a:custGeom>
          <a:solidFill>
            <a:schemeClr val="bg1"/>
          </a:solidFill>
          <a:ln>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chemeClr val="bg1"/>
              </a:solidFill>
              <a:effectLst/>
              <a:uLnTx/>
              <a:uFillTx/>
              <a:latin typeface="思源黑体 CN Light" panose="020B0300000000000000" pitchFamily="34" charset="-122"/>
              <a:ea typeface="思源黑体 CN Light" panose="020B0300000000000000" pitchFamily="34" charset="-122"/>
              <a:cs typeface="+mn-ea"/>
              <a:sym typeface="+mn-lt"/>
            </a:endParaRPr>
          </a:p>
        </p:txBody>
      </p:sp>
      <p:sp>
        <p:nvSpPr>
          <p:cNvPr id="127" name="Freeform 133"/>
          <p:cNvSpPr/>
          <p:nvPr/>
        </p:nvSpPr>
        <p:spPr bwMode="auto">
          <a:xfrm>
            <a:off x="6705568" y="2196840"/>
            <a:ext cx="384356" cy="370211"/>
          </a:xfrm>
          <a:custGeom>
            <a:avLst/>
            <a:gdLst>
              <a:gd name="T0" fmla="*/ 144 w 156"/>
              <a:gd name="T1" fmla="*/ 80 h 136"/>
              <a:gd name="T2" fmla="*/ 134 w 156"/>
              <a:gd name="T3" fmla="*/ 86 h 136"/>
              <a:gd name="T4" fmla="*/ 112 w 156"/>
              <a:gd name="T5" fmla="*/ 86 h 136"/>
              <a:gd name="T6" fmla="*/ 94 w 156"/>
              <a:gd name="T7" fmla="*/ 51 h 136"/>
              <a:gd name="T8" fmla="*/ 81 w 156"/>
              <a:gd name="T9" fmla="*/ 100 h 136"/>
              <a:gd name="T10" fmla="*/ 72 w 156"/>
              <a:gd name="T11" fmla="*/ 1 h 136"/>
              <a:gd name="T12" fmla="*/ 60 w 156"/>
              <a:gd name="T13" fmla="*/ 0 h 136"/>
              <a:gd name="T14" fmla="*/ 37 w 156"/>
              <a:gd name="T15" fmla="*/ 86 h 136"/>
              <a:gd name="T16" fmla="*/ 0 w 156"/>
              <a:gd name="T17" fmla="*/ 86 h 136"/>
              <a:gd name="T18" fmla="*/ 0 w 156"/>
              <a:gd name="T19" fmla="*/ 98 h 136"/>
              <a:gd name="T20" fmla="*/ 47 w 156"/>
              <a:gd name="T21" fmla="*/ 98 h 136"/>
              <a:gd name="T22" fmla="*/ 63 w 156"/>
              <a:gd name="T23" fmla="*/ 36 h 136"/>
              <a:gd name="T24" fmla="*/ 72 w 156"/>
              <a:gd name="T25" fmla="*/ 135 h 136"/>
              <a:gd name="T26" fmla="*/ 84 w 156"/>
              <a:gd name="T27" fmla="*/ 136 h 136"/>
              <a:gd name="T28" fmla="*/ 98 w 156"/>
              <a:gd name="T29" fmla="*/ 85 h 136"/>
              <a:gd name="T30" fmla="*/ 104 w 156"/>
              <a:gd name="T31" fmla="*/ 98 h 136"/>
              <a:gd name="T32" fmla="*/ 134 w 156"/>
              <a:gd name="T33" fmla="*/ 98 h 136"/>
              <a:gd name="T34" fmla="*/ 144 w 156"/>
              <a:gd name="T35" fmla="*/ 104 h 136"/>
              <a:gd name="T36" fmla="*/ 156 w 156"/>
              <a:gd name="T37" fmla="*/ 92 h 136"/>
              <a:gd name="T38" fmla="*/ 144 w 156"/>
              <a:gd name="T39" fmla="*/ 8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136">
                <a:moveTo>
                  <a:pt x="144" y="80"/>
                </a:moveTo>
                <a:cubicBezTo>
                  <a:pt x="140" y="80"/>
                  <a:pt x="136" y="82"/>
                  <a:pt x="134" y="86"/>
                </a:cubicBezTo>
                <a:cubicBezTo>
                  <a:pt x="112" y="86"/>
                  <a:pt x="112" y="86"/>
                  <a:pt x="112" y="86"/>
                </a:cubicBezTo>
                <a:cubicBezTo>
                  <a:pt x="94" y="51"/>
                  <a:pt x="94" y="51"/>
                  <a:pt x="94" y="51"/>
                </a:cubicBezTo>
                <a:cubicBezTo>
                  <a:pt x="81" y="100"/>
                  <a:pt x="81" y="100"/>
                  <a:pt x="81" y="100"/>
                </a:cubicBezTo>
                <a:cubicBezTo>
                  <a:pt x="72" y="1"/>
                  <a:pt x="72" y="1"/>
                  <a:pt x="72" y="1"/>
                </a:cubicBezTo>
                <a:cubicBezTo>
                  <a:pt x="60" y="0"/>
                  <a:pt x="60" y="0"/>
                  <a:pt x="60" y="0"/>
                </a:cubicBezTo>
                <a:cubicBezTo>
                  <a:pt x="37" y="86"/>
                  <a:pt x="37" y="86"/>
                  <a:pt x="37" y="86"/>
                </a:cubicBezTo>
                <a:cubicBezTo>
                  <a:pt x="0" y="86"/>
                  <a:pt x="0" y="86"/>
                  <a:pt x="0" y="86"/>
                </a:cubicBezTo>
                <a:cubicBezTo>
                  <a:pt x="0" y="98"/>
                  <a:pt x="0" y="98"/>
                  <a:pt x="0" y="98"/>
                </a:cubicBezTo>
                <a:cubicBezTo>
                  <a:pt x="47" y="98"/>
                  <a:pt x="47" y="98"/>
                  <a:pt x="47" y="98"/>
                </a:cubicBezTo>
                <a:cubicBezTo>
                  <a:pt x="63" y="36"/>
                  <a:pt x="63" y="36"/>
                  <a:pt x="63" y="36"/>
                </a:cubicBezTo>
                <a:cubicBezTo>
                  <a:pt x="72" y="135"/>
                  <a:pt x="72" y="135"/>
                  <a:pt x="72" y="135"/>
                </a:cubicBezTo>
                <a:cubicBezTo>
                  <a:pt x="84" y="136"/>
                  <a:pt x="84" y="136"/>
                  <a:pt x="84" y="136"/>
                </a:cubicBezTo>
                <a:cubicBezTo>
                  <a:pt x="98" y="85"/>
                  <a:pt x="98" y="85"/>
                  <a:pt x="98" y="85"/>
                </a:cubicBezTo>
                <a:cubicBezTo>
                  <a:pt x="104" y="98"/>
                  <a:pt x="104" y="98"/>
                  <a:pt x="104" y="98"/>
                </a:cubicBezTo>
                <a:cubicBezTo>
                  <a:pt x="134" y="98"/>
                  <a:pt x="134" y="98"/>
                  <a:pt x="134" y="98"/>
                </a:cubicBezTo>
                <a:cubicBezTo>
                  <a:pt x="136" y="102"/>
                  <a:pt x="140" y="104"/>
                  <a:pt x="144" y="104"/>
                </a:cubicBezTo>
                <a:cubicBezTo>
                  <a:pt x="151" y="104"/>
                  <a:pt x="156" y="99"/>
                  <a:pt x="156" y="92"/>
                </a:cubicBezTo>
                <a:cubicBezTo>
                  <a:pt x="156" y="85"/>
                  <a:pt x="151" y="80"/>
                  <a:pt x="144" y="80"/>
                </a:cubicBezTo>
              </a:path>
            </a:pathLst>
          </a:custGeom>
          <a:solidFill>
            <a:schemeClr val="bg1"/>
          </a:solidFill>
          <a:ln>
            <a:noFill/>
          </a:ln>
        </p:spPr>
        <p:txBody>
          <a:bodyPr/>
          <a:lstStyle/>
          <a:p>
            <a:pPr marL="0" marR="0" lvl="0" indent="0" defTabSz="685165"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chemeClr val="bg1"/>
              </a:solidFill>
              <a:effectLst/>
              <a:uLnTx/>
              <a:uFillTx/>
              <a:latin typeface="思源黑体 CN ExtraLight" panose="020B0200000000000000" pitchFamily="34" charset="-122"/>
              <a:ea typeface="思源黑体 CN ExtraLight" panose="020B0200000000000000" pitchFamily="34" charset="-122"/>
              <a:cs typeface="+mn-ea"/>
              <a:sym typeface="+mn-lt"/>
            </a:endParaRPr>
          </a:p>
        </p:txBody>
      </p:sp>
      <p:sp>
        <p:nvSpPr>
          <p:cNvPr id="128" name="pointer-spot-tool-for-maps_40028"/>
          <p:cNvSpPr>
            <a:spLocks noChangeAspect="1"/>
          </p:cNvSpPr>
          <p:nvPr/>
        </p:nvSpPr>
        <p:spPr bwMode="auto">
          <a:xfrm>
            <a:off x="8395437" y="2198087"/>
            <a:ext cx="319394" cy="350214"/>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p>
      <p:sp>
        <p:nvSpPr>
          <p:cNvPr id="129" name="users-couple_32797"/>
          <p:cNvSpPr>
            <a:spLocks noChangeAspect="1"/>
          </p:cNvSpPr>
          <p:nvPr/>
        </p:nvSpPr>
        <p:spPr bwMode="auto">
          <a:xfrm>
            <a:off x="7863198" y="2936424"/>
            <a:ext cx="375691" cy="281746"/>
          </a:xfrm>
          <a:custGeom>
            <a:avLst/>
            <a:gdLst>
              <a:gd name="T0" fmla="*/ 1981 w 3189"/>
              <a:gd name="T1" fmla="*/ 2395 h 2395"/>
              <a:gd name="T2" fmla="*/ 0 w 3189"/>
              <a:gd name="T3" fmla="*/ 2395 h 2395"/>
              <a:gd name="T4" fmla="*/ 637 w 3189"/>
              <a:gd name="T5" fmla="*/ 1412 h 2395"/>
              <a:gd name="T6" fmla="*/ 470 w 3189"/>
              <a:gd name="T7" fmla="*/ 1120 h 2395"/>
              <a:gd name="T8" fmla="*/ 355 w 3189"/>
              <a:gd name="T9" fmla="*/ 1017 h 2395"/>
              <a:gd name="T10" fmla="*/ 364 w 3189"/>
              <a:gd name="T11" fmla="*/ 829 h 2395"/>
              <a:gd name="T12" fmla="*/ 399 w 3189"/>
              <a:gd name="T13" fmla="*/ 834 h 2395"/>
              <a:gd name="T14" fmla="*/ 399 w 3189"/>
              <a:gd name="T15" fmla="*/ 645 h 2395"/>
              <a:gd name="T16" fmla="*/ 815 w 3189"/>
              <a:gd name="T17" fmla="*/ 122 h 2395"/>
              <a:gd name="T18" fmla="*/ 811 w 3189"/>
              <a:gd name="T19" fmla="*/ 121 h 2395"/>
              <a:gd name="T20" fmla="*/ 1088 w 3189"/>
              <a:gd name="T21" fmla="*/ 0 h 2395"/>
              <a:gd name="T22" fmla="*/ 1340 w 3189"/>
              <a:gd name="T23" fmla="*/ 154 h 2395"/>
              <a:gd name="T24" fmla="*/ 1586 w 3189"/>
              <a:gd name="T25" fmla="*/ 644 h 2395"/>
              <a:gd name="T26" fmla="*/ 1586 w 3189"/>
              <a:gd name="T27" fmla="*/ 834 h 2395"/>
              <a:gd name="T28" fmla="*/ 1621 w 3189"/>
              <a:gd name="T29" fmla="*/ 829 h 2395"/>
              <a:gd name="T30" fmla="*/ 1622 w 3189"/>
              <a:gd name="T31" fmla="*/ 1021 h 2395"/>
              <a:gd name="T32" fmla="*/ 1516 w 3189"/>
              <a:gd name="T33" fmla="*/ 1120 h 2395"/>
              <a:gd name="T34" fmla="*/ 1339 w 3189"/>
              <a:gd name="T35" fmla="*/ 1410 h 2395"/>
              <a:gd name="T36" fmla="*/ 1981 w 3189"/>
              <a:gd name="T37" fmla="*/ 2395 h 2395"/>
              <a:gd name="T38" fmla="*/ 2648 w 3189"/>
              <a:gd name="T39" fmla="*/ 1567 h 2395"/>
              <a:gd name="T40" fmla="*/ 2798 w 3189"/>
              <a:gd name="T41" fmla="*/ 1323 h 2395"/>
              <a:gd name="T42" fmla="*/ 2887 w 3189"/>
              <a:gd name="T43" fmla="*/ 1240 h 2395"/>
              <a:gd name="T44" fmla="*/ 2886 w 3189"/>
              <a:gd name="T45" fmla="*/ 1078 h 2395"/>
              <a:gd name="T46" fmla="*/ 2857 w 3189"/>
              <a:gd name="T47" fmla="*/ 1082 h 2395"/>
              <a:gd name="T48" fmla="*/ 2857 w 3189"/>
              <a:gd name="T49" fmla="*/ 923 h 2395"/>
              <a:gd name="T50" fmla="*/ 2650 w 3189"/>
              <a:gd name="T51" fmla="*/ 510 h 2395"/>
              <a:gd name="T52" fmla="*/ 2438 w 3189"/>
              <a:gd name="T53" fmla="*/ 381 h 2395"/>
              <a:gd name="T54" fmla="*/ 2205 w 3189"/>
              <a:gd name="T55" fmla="*/ 483 h 2395"/>
              <a:gd name="T56" fmla="*/ 2209 w 3189"/>
              <a:gd name="T57" fmla="*/ 483 h 2395"/>
              <a:gd name="T58" fmla="*/ 1859 w 3189"/>
              <a:gd name="T59" fmla="*/ 923 h 2395"/>
              <a:gd name="T60" fmla="*/ 1859 w 3189"/>
              <a:gd name="T61" fmla="*/ 1082 h 2395"/>
              <a:gd name="T62" fmla="*/ 1829 w 3189"/>
              <a:gd name="T63" fmla="*/ 1078 h 2395"/>
              <a:gd name="T64" fmla="*/ 1821 w 3189"/>
              <a:gd name="T65" fmla="*/ 1236 h 2395"/>
              <a:gd name="T66" fmla="*/ 1918 w 3189"/>
              <a:gd name="T67" fmla="*/ 1323 h 2395"/>
              <a:gd name="T68" fmla="*/ 2059 w 3189"/>
              <a:gd name="T69" fmla="*/ 1569 h 2395"/>
              <a:gd name="T70" fmla="*/ 1862 w 3189"/>
              <a:gd name="T71" fmla="*/ 1683 h 2395"/>
              <a:gd name="T72" fmla="*/ 2147 w 3189"/>
              <a:gd name="T73" fmla="*/ 2395 h 2395"/>
              <a:gd name="T74" fmla="*/ 3189 w 3189"/>
              <a:gd name="T75" fmla="*/ 2395 h 2395"/>
              <a:gd name="T76" fmla="*/ 2648 w 3189"/>
              <a:gd name="T77" fmla="*/ 1567 h 2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89" h="2395">
                <a:moveTo>
                  <a:pt x="1981" y="2395"/>
                </a:moveTo>
                <a:lnTo>
                  <a:pt x="0" y="2395"/>
                </a:lnTo>
                <a:cubicBezTo>
                  <a:pt x="0" y="1991"/>
                  <a:pt x="265" y="1549"/>
                  <a:pt x="637" y="1412"/>
                </a:cubicBezTo>
                <a:cubicBezTo>
                  <a:pt x="557" y="1331"/>
                  <a:pt x="499" y="1307"/>
                  <a:pt x="470" y="1120"/>
                </a:cubicBezTo>
                <a:cubicBezTo>
                  <a:pt x="432" y="1128"/>
                  <a:pt x="372" y="1084"/>
                  <a:pt x="355" y="1017"/>
                </a:cubicBezTo>
                <a:cubicBezTo>
                  <a:pt x="337" y="949"/>
                  <a:pt x="325" y="839"/>
                  <a:pt x="364" y="829"/>
                </a:cubicBezTo>
                <a:cubicBezTo>
                  <a:pt x="375" y="826"/>
                  <a:pt x="387" y="828"/>
                  <a:pt x="399" y="834"/>
                </a:cubicBezTo>
                <a:lnTo>
                  <a:pt x="399" y="645"/>
                </a:lnTo>
                <a:cubicBezTo>
                  <a:pt x="399" y="347"/>
                  <a:pt x="329" y="172"/>
                  <a:pt x="815" y="122"/>
                </a:cubicBezTo>
                <a:lnTo>
                  <a:pt x="811" y="121"/>
                </a:lnTo>
                <a:cubicBezTo>
                  <a:pt x="811" y="121"/>
                  <a:pt x="987" y="91"/>
                  <a:pt x="1088" y="0"/>
                </a:cubicBezTo>
                <a:cubicBezTo>
                  <a:pt x="1088" y="0"/>
                  <a:pt x="1271" y="90"/>
                  <a:pt x="1340" y="154"/>
                </a:cubicBezTo>
                <a:cubicBezTo>
                  <a:pt x="1517" y="316"/>
                  <a:pt x="1592" y="438"/>
                  <a:pt x="1586" y="644"/>
                </a:cubicBezTo>
                <a:lnTo>
                  <a:pt x="1586" y="834"/>
                </a:lnTo>
                <a:cubicBezTo>
                  <a:pt x="1598" y="828"/>
                  <a:pt x="1610" y="825"/>
                  <a:pt x="1621" y="829"/>
                </a:cubicBezTo>
                <a:cubicBezTo>
                  <a:pt x="1660" y="839"/>
                  <a:pt x="1640" y="953"/>
                  <a:pt x="1622" y="1021"/>
                </a:cubicBezTo>
                <a:cubicBezTo>
                  <a:pt x="1604" y="1088"/>
                  <a:pt x="1554" y="1127"/>
                  <a:pt x="1516" y="1120"/>
                </a:cubicBezTo>
                <a:cubicBezTo>
                  <a:pt x="1487" y="1298"/>
                  <a:pt x="1425" y="1326"/>
                  <a:pt x="1339" y="1410"/>
                </a:cubicBezTo>
                <a:cubicBezTo>
                  <a:pt x="1714" y="1545"/>
                  <a:pt x="1981" y="1990"/>
                  <a:pt x="1981" y="2395"/>
                </a:cubicBezTo>
                <a:close/>
                <a:moveTo>
                  <a:pt x="2648" y="1567"/>
                </a:moveTo>
                <a:cubicBezTo>
                  <a:pt x="2721" y="1496"/>
                  <a:pt x="2773" y="1472"/>
                  <a:pt x="2798" y="1323"/>
                </a:cubicBezTo>
                <a:cubicBezTo>
                  <a:pt x="2830" y="1329"/>
                  <a:pt x="2872" y="1296"/>
                  <a:pt x="2887" y="1240"/>
                </a:cubicBezTo>
                <a:cubicBezTo>
                  <a:pt x="2902" y="1183"/>
                  <a:pt x="2919" y="1086"/>
                  <a:pt x="2886" y="1078"/>
                </a:cubicBezTo>
                <a:cubicBezTo>
                  <a:pt x="2877" y="1075"/>
                  <a:pt x="2867" y="1077"/>
                  <a:pt x="2857" y="1082"/>
                </a:cubicBezTo>
                <a:lnTo>
                  <a:pt x="2857" y="923"/>
                </a:lnTo>
                <a:cubicBezTo>
                  <a:pt x="2862" y="750"/>
                  <a:pt x="2798" y="647"/>
                  <a:pt x="2650" y="510"/>
                </a:cubicBezTo>
                <a:cubicBezTo>
                  <a:pt x="2591" y="457"/>
                  <a:pt x="2438" y="381"/>
                  <a:pt x="2438" y="381"/>
                </a:cubicBezTo>
                <a:cubicBezTo>
                  <a:pt x="2353" y="457"/>
                  <a:pt x="2205" y="483"/>
                  <a:pt x="2205" y="483"/>
                </a:cubicBezTo>
                <a:lnTo>
                  <a:pt x="2209" y="483"/>
                </a:lnTo>
                <a:cubicBezTo>
                  <a:pt x="1799" y="525"/>
                  <a:pt x="1859" y="673"/>
                  <a:pt x="1859" y="923"/>
                </a:cubicBezTo>
                <a:lnTo>
                  <a:pt x="1859" y="1082"/>
                </a:lnTo>
                <a:cubicBezTo>
                  <a:pt x="1849" y="1077"/>
                  <a:pt x="1838" y="1075"/>
                  <a:pt x="1829" y="1078"/>
                </a:cubicBezTo>
                <a:cubicBezTo>
                  <a:pt x="1796" y="1086"/>
                  <a:pt x="1806" y="1179"/>
                  <a:pt x="1821" y="1236"/>
                </a:cubicBezTo>
                <a:cubicBezTo>
                  <a:pt x="1836" y="1293"/>
                  <a:pt x="1886" y="1330"/>
                  <a:pt x="1918" y="1323"/>
                </a:cubicBezTo>
                <a:cubicBezTo>
                  <a:pt x="1943" y="1480"/>
                  <a:pt x="1991" y="1500"/>
                  <a:pt x="2059" y="1569"/>
                </a:cubicBezTo>
                <a:cubicBezTo>
                  <a:pt x="1988" y="1595"/>
                  <a:pt x="1922" y="1634"/>
                  <a:pt x="1862" y="1683"/>
                </a:cubicBezTo>
                <a:cubicBezTo>
                  <a:pt x="2034" y="1878"/>
                  <a:pt x="2141" y="2142"/>
                  <a:pt x="2147" y="2395"/>
                </a:cubicBezTo>
                <a:lnTo>
                  <a:pt x="3189" y="2395"/>
                </a:lnTo>
                <a:cubicBezTo>
                  <a:pt x="3189" y="2054"/>
                  <a:pt x="2964" y="1680"/>
                  <a:pt x="2648" y="1567"/>
                </a:cubicBezTo>
                <a:close/>
              </a:path>
            </a:pathLst>
          </a:custGeom>
          <a:solidFill>
            <a:schemeClr val="bg1"/>
          </a:solidFill>
          <a:ln>
            <a:noFill/>
          </a:ln>
        </p:spPr>
        <p:txBody>
          <a:bodyPr/>
          <a:lstStyle/>
          <a:p>
            <a:endParaRPr lang="zh-CN" altLang="en-US" dirty="0">
              <a:solidFill>
                <a:schemeClr val="bg1"/>
              </a:solidFill>
            </a:endParaRPr>
          </a:p>
        </p:txBody>
      </p:sp>
      <p:sp>
        <p:nvSpPr>
          <p:cNvPr id="130" name="e-commerce-shopping-cart-tool_49888"/>
          <p:cNvSpPr>
            <a:spLocks noChangeAspect="1"/>
          </p:cNvSpPr>
          <p:nvPr/>
        </p:nvSpPr>
        <p:spPr bwMode="auto">
          <a:xfrm>
            <a:off x="7843842" y="2237764"/>
            <a:ext cx="319394" cy="281747"/>
          </a:xfrm>
          <a:custGeom>
            <a:avLst/>
            <a:gdLst>
              <a:gd name="connsiteX0" fmla="*/ 481714 w 606439"/>
              <a:gd name="connsiteY0" fmla="*/ 424028 h 534958"/>
              <a:gd name="connsiteX1" fmla="*/ 537284 w 606439"/>
              <a:gd name="connsiteY1" fmla="*/ 479493 h 534958"/>
              <a:gd name="connsiteX2" fmla="*/ 481714 w 606439"/>
              <a:gd name="connsiteY2" fmla="*/ 534958 h 534958"/>
              <a:gd name="connsiteX3" fmla="*/ 426144 w 606439"/>
              <a:gd name="connsiteY3" fmla="*/ 479493 h 534958"/>
              <a:gd name="connsiteX4" fmla="*/ 481714 w 606439"/>
              <a:gd name="connsiteY4" fmla="*/ 424028 h 534958"/>
              <a:gd name="connsiteX5" fmla="*/ 163006 w 606439"/>
              <a:gd name="connsiteY5" fmla="*/ 424028 h 534958"/>
              <a:gd name="connsiteX6" fmla="*/ 218541 w 606439"/>
              <a:gd name="connsiteY6" fmla="*/ 479493 h 534958"/>
              <a:gd name="connsiteX7" fmla="*/ 163006 w 606439"/>
              <a:gd name="connsiteY7" fmla="*/ 534958 h 534958"/>
              <a:gd name="connsiteX8" fmla="*/ 107471 w 606439"/>
              <a:gd name="connsiteY8" fmla="*/ 479493 h 534958"/>
              <a:gd name="connsiteX9" fmla="*/ 163006 w 606439"/>
              <a:gd name="connsiteY9" fmla="*/ 424028 h 534958"/>
              <a:gd name="connsiteX10" fmla="*/ 475399 w 606439"/>
              <a:gd name="connsiteY10" fmla="*/ 245780 h 534958"/>
              <a:gd name="connsiteX11" fmla="*/ 562053 w 606439"/>
              <a:gd name="connsiteY11" fmla="*/ 245780 h 534958"/>
              <a:gd name="connsiteX12" fmla="*/ 548236 w 606439"/>
              <a:gd name="connsiteY12" fmla="*/ 316910 h 534958"/>
              <a:gd name="connsiteX13" fmla="*/ 475399 w 606439"/>
              <a:gd name="connsiteY13" fmla="*/ 316910 h 534958"/>
              <a:gd name="connsiteX14" fmla="*/ 304137 w 606439"/>
              <a:gd name="connsiteY14" fmla="*/ 245780 h 534958"/>
              <a:gd name="connsiteX15" fmla="*/ 438987 w 606439"/>
              <a:gd name="connsiteY15" fmla="*/ 245780 h 534958"/>
              <a:gd name="connsiteX16" fmla="*/ 438987 w 606439"/>
              <a:gd name="connsiteY16" fmla="*/ 316910 h 534958"/>
              <a:gd name="connsiteX17" fmla="*/ 304137 w 606439"/>
              <a:gd name="connsiteY17" fmla="*/ 316910 h 534958"/>
              <a:gd name="connsiteX18" fmla="*/ 169710 w 606439"/>
              <a:gd name="connsiteY18" fmla="*/ 245780 h 534958"/>
              <a:gd name="connsiteX19" fmla="*/ 267725 w 606439"/>
              <a:gd name="connsiteY19" fmla="*/ 245780 h 534958"/>
              <a:gd name="connsiteX20" fmla="*/ 267725 w 606439"/>
              <a:gd name="connsiteY20" fmla="*/ 316910 h 534958"/>
              <a:gd name="connsiteX21" fmla="*/ 176665 w 606439"/>
              <a:gd name="connsiteY21" fmla="*/ 316910 h 534958"/>
              <a:gd name="connsiteX22" fmla="*/ 475399 w 606439"/>
              <a:gd name="connsiteY22" fmla="*/ 125677 h 534958"/>
              <a:gd name="connsiteX23" fmla="*/ 585481 w 606439"/>
              <a:gd name="connsiteY23" fmla="*/ 125677 h 534958"/>
              <a:gd name="connsiteX24" fmla="*/ 569193 w 606439"/>
              <a:gd name="connsiteY24" fmla="*/ 209368 h 534958"/>
              <a:gd name="connsiteX25" fmla="*/ 475399 w 606439"/>
              <a:gd name="connsiteY25" fmla="*/ 209368 h 534958"/>
              <a:gd name="connsiteX26" fmla="*/ 304137 w 606439"/>
              <a:gd name="connsiteY26" fmla="*/ 125677 h 534958"/>
              <a:gd name="connsiteX27" fmla="*/ 438987 w 606439"/>
              <a:gd name="connsiteY27" fmla="*/ 125677 h 534958"/>
              <a:gd name="connsiteX28" fmla="*/ 438987 w 606439"/>
              <a:gd name="connsiteY28" fmla="*/ 209368 h 534958"/>
              <a:gd name="connsiteX29" fmla="*/ 304137 w 606439"/>
              <a:gd name="connsiteY29" fmla="*/ 209368 h 534958"/>
              <a:gd name="connsiteX30" fmla="*/ 157996 w 606439"/>
              <a:gd name="connsiteY30" fmla="*/ 125677 h 534958"/>
              <a:gd name="connsiteX31" fmla="*/ 267725 w 606439"/>
              <a:gd name="connsiteY31" fmla="*/ 125677 h 534958"/>
              <a:gd name="connsiteX32" fmla="*/ 267725 w 606439"/>
              <a:gd name="connsiteY32" fmla="*/ 209368 h 534958"/>
              <a:gd name="connsiteX33" fmla="*/ 166233 w 606439"/>
              <a:gd name="connsiteY33" fmla="*/ 209368 h 534958"/>
              <a:gd name="connsiteX34" fmla="*/ 475399 w 606439"/>
              <a:gd name="connsiteY34" fmla="*/ 18206 h 534958"/>
              <a:gd name="connsiteX35" fmla="*/ 606439 w 606439"/>
              <a:gd name="connsiteY35" fmla="*/ 18206 h 534958"/>
              <a:gd name="connsiteX36" fmla="*/ 592621 w 606439"/>
              <a:gd name="connsiteY36" fmla="*/ 89336 h 534958"/>
              <a:gd name="connsiteX37" fmla="*/ 475399 w 606439"/>
              <a:gd name="connsiteY37" fmla="*/ 89336 h 534958"/>
              <a:gd name="connsiteX38" fmla="*/ 304137 w 606439"/>
              <a:gd name="connsiteY38" fmla="*/ 18206 h 534958"/>
              <a:gd name="connsiteX39" fmla="*/ 438987 w 606439"/>
              <a:gd name="connsiteY39" fmla="*/ 18206 h 534958"/>
              <a:gd name="connsiteX40" fmla="*/ 438987 w 606439"/>
              <a:gd name="connsiteY40" fmla="*/ 89336 h 534958"/>
              <a:gd name="connsiteX41" fmla="*/ 304137 w 606439"/>
              <a:gd name="connsiteY41" fmla="*/ 89336 h 534958"/>
              <a:gd name="connsiteX42" fmla="*/ 147552 w 606439"/>
              <a:gd name="connsiteY42" fmla="*/ 18206 h 534958"/>
              <a:gd name="connsiteX43" fmla="*/ 267725 w 606439"/>
              <a:gd name="connsiteY43" fmla="*/ 18206 h 534958"/>
              <a:gd name="connsiteX44" fmla="*/ 267725 w 606439"/>
              <a:gd name="connsiteY44" fmla="*/ 89336 h 534958"/>
              <a:gd name="connsiteX45" fmla="*/ 154508 w 606439"/>
              <a:gd name="connsiteY45" fmla="*/ 89336 h 534958"/>
              <a:gd name="connsiteX46" fmla="*/ 0 w 606439"/>
              <a:gd name="connsiteY46" fmla="*/ 0 h 534958"/>
              <a:gd name="connsiteX47" fmla="*/ 109645 w 606439"/>
              <a:gd name="connsiteY47" fmla="*/ 0 h 534958"/>
              <a:gd name="connsiteX48" fmla="*/ 138749 w 606439"/>
              <a:gd name="connsiteY48" fmla="*/ 353283 h 534958"/>
              <a:gd name="connsiteX49" fmla="*/ 548223 w 606439"/>
              <a:gd name="connsiteY49" fmla="*/ 353283 h 534958"/>
              <a:gd name="connsiteX50" fmla="*/ 548223 w 606439"/>
              <a:gd name="connsiteY50" fmla="*/ 389663 h 534958"/>
              <a:gd name="connsiteX51" fmla="*/ 105251 w 606439"/>
              <a:gd name="connsiteY51" fmla="*/ 389663 h 534958"/>
              <a:gd name="connsiteX52" fmla="*/ 76147 w 606439"/>
              <a:gd name="connsiteY52" fmla="*/ 36380 h 534958"/>
              <a:gd name="connsiteX53" fmla="*/ 0 w 606439"/>
              <a:gd name="connsiteY53" fmla="*/ 36380 h 53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6439" h="534958">
                <a:moveTo>
                  <a:pt x="481714" y="424028"/>
                </a:moveTo>
                <a:cubicBezTo>
                  <a:pt x="512404" y="424028"/>
                  <a:pt x="537284" y="448861"/>
                  <a:pt x="537284" y="479493"/>
                </a:cubicBezTo>
                <a:cubicBezTo>
                  <a:pt x="537284" y="510125"/>
                  <a:pt x="512404" y="534958"/>
                  <a:pt x="481714" y="534958"/>
                </a:cubicBezTo>
                <a:cubicBezTo>
                  <a:pt x="451024" y="534958"/>
                  <a:pt x="426144" y="510125"/>
                  <a:pt x="426144" y="479493"/>
                </a:cubicBezTo>
                <a:cubicBezTo>
                  <a:pt x="426144" y="448861"/>
                  <a:pt x="451024" y="424028"/>
                  <a:pt x="481714" y="424028"/>
                </a:cubicBezTo>
                <a:close/>
                <a:moveTo>
                  <a:pt x="163006" y="424028"/>
                </a:moveTo>
                <a:cubicBezTo>
                  <a:pt x="193677" y="424028"/>
                  <a:pt x="218541" y="448861"/>
                  <a:pt x="218541" y="479493"/>
                </a:cubicBezTo>
                <a:cubicBezTo>
                  <a:pt x="218541" y="510125"/>
                  <a:pt x="193677" y="534958"/>
                  <a:pt x="163006" y="534958"/>
                </a:cubicBezTo>
                <a:cubicBezTo>
                  <a:pt x="132335" y="534958"/>
                  <a:pt x="107471" y="510125"/>
                  <a:pt x="107471" y="479493"/>
                </a:cubicBezTo>
                <a:cubicBezTo>
                  <a:pt x="107471" y="448861"/>
                  <a:pt x="132335" y="424028"/>
                  <a:pt x="163006" y="424028"/>
                </a:cubicBezTo>
                <a:close/>
                <a:moveTo>
                  <a:pt x="475399" y="245780"/>
                </a:moveTo>
                <a:lnTo>
                  <a:pt x="562053" y="245780"/>
                </a:lnTo>
                <a:lnTo>
                  <a:pt x="548236" y="316910"/>
                </a:lnTo>
                <a:lnTo>
                  <a:pt x="475399" y="316910"/>
                </a:lnTo>
                <a:close/>
                <a:moveTo>
                  <a:pt x="304137" y="245780"/>
                </a:moveTo>
                <a:lnTo>
                  <a:pt x="438987" y="245780"/>
                </a:lnTo>
                <a:lnTo>
                  <a:pt x="438987" y="316910"/>
                </a:lnTo>
                <a:lnTo>
                  <a:pt x="304137" y="316910"/>
                </a:lnTo>
                <a:close/>
                <a:moveTo>
                  <a:pt x="169710" y="245780"/>
                </a:moveTo>
                <a:lnTo>
                  <a:pt x="267725" y="245780"/>
                </a:lnTo>
                <a:lnTo>
                  <a:pt x="267725" y="316910"/>
                </a:lnTo>
                <a:lnTo>
                  <a:pt x="176665" y="316910"/>
                </a:lnTo>
                <a:close/>
                <a:moveTo>
                  <a:pt x="475399" y="125677"/>
                </a:moveTo>
                <a:lnTo>
                  <a:pt x="585481" y="125677"/>
                </a:lnTo>
                <a:lnTo>
                  <a:pt x="569193" y="209368"/>
                </a:lnTo>
                <a:lnTo>
                  <a:pt x="475399" y="209368"/>
                </a:lnTo>
                <a:close/>
                <a:moveTo>
                  <a:pt x="304137" y="125677"/>
                </a:moveTo>
                <a:lnTo>
                  <a:pt x="438987" y="125677"/>
                </a:lnTo>
                <a:lnTo>
                  <a:pt x="438987" y="209368"/>
                </a:lnTo>
                <a:lnTo>
                  <a:pt x="304137" y="209368"/>
                </a:lnTo>
                <a:close/>
                <a:moveTo>
                  <a:pt x="157996" y="125677"/>
                </a:moveTo>
                <a:lnTo>
                  <a:pt x="267725" y="125677"/>
                </a:lnTo>
                <a:lnTo>
                  <a:pt x="267725" y="209368"/>
                </a:lnTo>
                <a:lnTo>
                  <a:pt x="166233" y="209368"/>
                </a:lnTo>
                <a:close/>
                <a:moveTo>
                  <a:pt x="475399" y="18206"/>
                </a:moveTo>
                <a:lnTo>
                  <a:pt x="606439" y="18206"/>
                </a:lnTo>
                <a:lnTo>
                  <a:pt x="592621" y="89336"/>
                </a:lnTo>
                <a:lnTo>
                  <a:pt x="475399" y="89336"/>
                </a:lnTo>
                <a:close/>
                <a:moveTo>
                  <a:pt x="304137" y="18206"/>
                </a:moveTo>
                <a:lnTo>
                  <a:pt x="438987" y="18206"/>
                </a:lnTo>
                <a:lnTo>
                  <a:pt x="438987" y="89336"/>
                </a:lnTo>
                <a:lnTo>
                  <a:pt x="304137" y="89336"/>
                </a:lnTo>
                <a:close/>
                <a:moveTo>
                  <a:pt x="147552" y="18206"/>
                </a:moveTo>
                <a:lnTo>
                  <a:pt x="267725" y="18206"/>
                </a:lnTo>
                <a:lnTo>
                  <a:pt x="267725" y="89336"/>
                </a:lnTo>
                <a:lnTo>
                  <a:pt x="154508" y="89336"/>
                </a:lnTo>
                <a:close/>
                <a:moveTo>
                  <a:pt x="0" y="0"/>
                </a:moveTo>
                <a:lnTo>
                  <a:pt x="109645" y="0"/>
                </a:lnTo>
                <a:lnTo>
                  <a:pt x="138749" y="353283"/>
                </a:lnTo>
                <a:lnTo>
                  <a:pt x="548223" y="353283"/>
                </a:lnTo>
                <a:lnTo>
                  <a:pt x="548223" y="389663"/>
                </a:lnTo>
                <a:lnTo>
                  <a:pt x="105251" y="389663"/>
                </a:lnTo>
                <a:lnTo>
                  <a:pt x="76147" y="36380"/>
                </a:lnTo>
                <a:lnTo>
                  <a:pt x="0" y="36380"/>
                </a:lnTo>
                <a:close/>
              </a:path>
            </a:pathLst>
          </a:custGeom>
          <a:solidFill>
            <a:schemeClr val="bg1"/>
          </a:solidFill>
          <a:ln>
            <a:noFill/>
          </a:ln>
        </p:spPr>
      </p:sp>
      <p:sp>
        <p:nvSpPr>
          <p:cNvPr id="131" name="telephone-silhouette-with-speech-balloon_31934"/>
          <p:cNvSpPr>
            <a:spLocks noChangeAspect="1"/>
          </p:cNvSpPr>
          <p:nvPr/>
        </p:nvSpPr>
        <p:spPr bwMode="auto">
          <a:xfrm>
            <a:off x="7300615" y="2219480"/>
            <a:ext cx="340748" cy="350213"/>
          </a:xfrm>
          <a:custGeom>
            <a:avLst/>
            <a:gdLst>
              <a:gd name="T0" fmla="*/ 5351 w 5562"/>
              <a:gd name="T1" fmla="*/ 4218 h 5726"/>
              <a:gd name="T2" fmla="*/ 2283 w 5562"/>
              <a:gd name="T3" fmla="*/ 3643 h 5726"/>
              <a:gd name="T4" fmla="*/ 1222 w 5562"/>
              <a:gd name="T5" fmla="*/ 220 h 5726"/>
              <a:gd name="T6" fmla="*/ 1222 w 5562"/>
              <a:gd name="T7" fmla="*/ 220 h 5726"/>
              <a:gd name="T8" fmla="*/ 1241 w 5562"/>
              <a:gd name="T9" fmla="*/ 207 h 5726"/>
              <a:gd name="T10" fmla="*/ 1273 w 5562"/>
              <a:gd name="T11" fmla="*/ 187 h 5726"/>
              <a:gd name="T12" fmla="*/ 1286 w 5562"/>
              <a:gd name="T13" fmla="*/ 178 h 5726"/>
              <a:gd name="T14" fmla="*/ 1379 w 5562"/>
              <a:gd name="T15" fmla="*/ 128 h 5726"/>
              <a:gd name="T16" fmla="*/ 1380 w 5562"/>
              <a:gd name="T17" fmla="*/ 131 h 5726"/>
              <a:gd name="T18" fmla="*/ 2063 w 5562"/>
              <a:gd name="T19" fmla="*/ 301 h 5726"/>
              <a:gd name="T20" fmla="*/ 2289 w 5562"/>
              <a:gd name="T21" fmla="*/ 851 h 5726"/>
              <a:gd name="T22" fmla="*/ 1949 w 5562"/>
              <a:gd name="T23" fmla="*/ 1783 h 5726"/>
              <a:gd name="T24" fmla="*/ 1923 w 5562"/>
              <a:gd name="T25" fmla="*/ 1802 h 5726"/>
              <a:gd name="T26" fmla="*/ 3729 w 5562"/>
              <a:gd name="T27" fmla="*/ 3575 h 5726"/>
              <a:gd name="T28" fmla="*/ 3772 w 5562"/>
              <a:gd name="T29" fmla="*/ 3514 h 5726"/>
              <a:gd name="T30" fmla="*/ 4704 w 5562"/>
              <a:gd name="T31" fmla="*/ 3174 h 5726"/>
              <a:gd name="T32" fmla="*/ 5213 w 5562"/>
              <a:gd name="T33" fmla="*/ 3441 h 5726"/>
              <a:gd name="T34" fmla="*/ 5351 w 5562"/>
              <a:gd name="T35" fmla="*/ 4218 h 5726"/>
              <a:gd name="T36" fmla="*/ 4756 w 5562"/>
              <a:gd name="T37" fmla="*/ 730 h 5726"/>
              <a:gd name="T38" fmla="*/ 3634 w 5562"/>
              <a:gd name="T39" fmla="*/ 730 h 5726"/>
              <a:gd name="T40" fmla="*/ 3557 w 5562"/>
              <a:gd name="T41" fmla="*/ 807 h 5726"/>
              <a:gd name="T42" fmla="*/ 3634 w 5562"/>
              <a:gd name="T43" fmla="*/ 884 h 5726"/>
              <a:gd name="T44" fmla="*/ 4756 w 5562"/>
              <a:gd name="T45" fmla="*/ 884 h 5726"/>
              <a:gd name="T46" fmla="*/ 4833 w 5562"/>
              <a:gd name="T47" fmla="*/ 807 h 5726"/>
              <a:gd name="T48" fmla="*/ 4756 w 5562"/>
              <a:gd name="T49" fmla="*/ 730 h 5726"/>
              <a:gd name="T50" fmla="*/ 4756 w 5562"/>
              <a:gd name="T51" fmla="*/ 1191 h 5726"/>
              <a:gd name="T52" fmla="*/ 3634 w 5562"/>
              <a:gd name="T53" fmla="*/ 1191 h 5726"/>
              <a:gd name="T54" fmla="*/ 3557 w 5562"/>
              <a:gd name="T55" fmla="*/ 1268 h 5726"/>
              <a:gd name="T56" fmla="*/ 3634 w 5562"/>
              <a:gd name="T57" fmla="*/ 1346 h 5726"/>
              <a:gd name="T58" fmla="*/ 4756 w 5562"/>
              <a:gd name="T59" fmla="*/ 1346 h 5726"/>
              <a:gd name="T60" fmla="*/ 4833 w 5562"/>
              <a:gd name="T61" fmla="*/ 1268 h 5726"/>
              <a:gd name="T62" fmla="*/ 4756 w 5562"/>
              <a:gd name="T63" fmla="*/ 1191 h 5726"/>
              <a:gd name="T64" fmla="*/ 5407 w 5562"/>
              <a:gd name="T65" fmla="*/ 1005 h 5726"/>
              <a:gd name="T66" fmla="*/ 4835 w 5562"/>
              <a:gd name="T67" fmla="*/ 1859 h 5726"/>
              <a:gd name="T68" fmla="*/ 3910 w 5562"/>
              <a:gd name="T69" fmla="*/ 2398 h 5726"/>
              <a:gd name="T70" fmla="*/ 3910 w 5562"/>
              <a:gd name="T71" fmla="*/ 2398 h 5726"/>
              <a:gd name="T72" fmla="*/ 3901 w 5562"/>
              <a:gd name="T73" fmla="*/ 2398 h 5726"/>
              <a:gd name="T74" fmla="*/ 3829 w 5562"/>
              <a:gd name="T75" fmla="*/ 2341 h 5726"/>
              <a:gd name="T76" fmla="*/ 3861 w 5562"/>
              <a:gd name="T77" fmla="*/ 2256 h 5726"/>
              <a:gd name="T78" fmla="*/ 4126 w 5562"/>
              <a:gd name="T79" fmla="*/ 2009 h 5726"/>
              <a:gd name="T80" fmla="*/ 2983 w 5562"/>
              <a:gd name="T81" fmla="*/ 1005 h 5726"/>
              <a:gd name="T82" fmla="*/ 4195 w 5562"/>
              <a:gd name="T83" fmla="*/ 0 h 5726"/>
              <a:gd name="T84" fmla="*/ 5407 w 5562"/>
              <a:gd name="T85" fmla="*/ 1005 h 5726"/>
              <a:gd name="T86" fmla="*/ 5252 w 5562"/>
              <a:gd name="T87" fmla="*/ 1005 h 5726"/>
              <a:gd name="T88" fmla="*/ 4195 w 5562"/>
              <a:gd name="T89" fmla="*/ 155 h 5726"/>
              <a:gd name="T90" fmla="*/ 3138 w 5562"/>
              <a:gd name="T91" fmla="*/ 1005 h 5726"/>
              <a:gd name="T92" fmla="*/ 4195 w 5562"/>
              <a:gd name="T93" fmla="*/ 1856 h 5726"/>
              <a:gd name="T94" fmla="*/ 4257 w 5562"/>
              <a:gd name="T95" fmla="*/ 1855 h 5726"/>
              <a:gd name="T96" fmla="*/ 4261 w 5562"/>
              <a:gd name="T97" fmla="*/ 1855 h 5726"/>
              <a:gd name="T98" fmla="*/ 4325 w 5562"/>
              <a:gd name="T99" fmla="*/ 1889 h 5726"/>
              <a:gd name="T100" fmla="*/ 4331 w 5562"/>
              <a:gd name="T101" fmla="*/ 1965 h 5726"/>
              <a:gd name="T102" fmla="*/ 4162 w 5562"/>
              <a:gd name="T103" fmla="*/ 2207 h 5726"/>
              <a:gd name="T104" fmla="*/ 4707 w 5562"/>
              <a:gd name="T105" fmla="*/ 1769 h 5726"/>
              <a:gd name="T106" fmla="*/ 4743 w 5562"/>
              <a:gd name="T107" fmla="*/ 1733 h 5726"/>
              <a:gd name="T108" fmla="*/ 5252 w 5562"/>
              <a:gd name="T109" fmla="*/ 1005 h 5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62" h="5726">
                <a:moveTo>
                  <a:pt x="5351" y="4218"/>
                </a:moveTo>
                <a:cubicBezTo>
                  <a:pt x="5246" y="4421"/>
                  <a:pt x="4448" y="5726"/>
                  <a:pt x="2283" y="3643"/>
                </a:cubicBezTo>
                <a:cubicBezTo>
                  <a:pt x="0" y="1446"/>
                  <a:pt x="830" y="499"/>
                  <a:pt x="1222" y="220"/>
                </a:cubicBezTo>
                <a:lnTo>
                  <a:pt x="1222" y="220"/>
                </a:lnTo>
                <a:cubicBezTo>
                  <a:pt x="1228" y="215"/>
                  <a:pt x="1235" y="212"/>
                  <a:pt x="1241" y="207"/>
                </a:cubicBezTo>
                <a:cubicBezTo>
                  <a:pt x="1252" y="200"/>
                  <a:pt x="1262" y="193"/>
                  <a:pt x="1273" y="187"/>
                </a:cubicBezTo>
                <a:cubicBezTo>
                  <a:pt x="1277" y="184"/>
                  <a:pt x="1281" y="181"/>
                  <a:pt x="1286" y="178"/>
                </a:cubicBezTo>
                <a:cubicBezTo>
                  <a:pt x="1342" y="144"/>
                  <a:pt x="1379" y="128"/>
                  <a:pt x="1379" y="128"/>
                </a:cubicBezTo>
                <a:cubicBezTo>
                  <a:pt x="1379" y="128"/>
                  <a:pt x="1379" y="129"/>
                  <a:pt x="1380" y="131"/>
                </a:cubicBezTo>
                <a:cubicBezTo>
                  <a:pt x="1655" y="12"/>
                  <a:pt x="1951" y="62"/>
                  <a:pt x="2063" y="301"/>
                </a:cubicBezTo>
                <a:lnTo>
                  <a:pt x="2289" y="851"/>
                </a:lnTo>
                <a:cubicBezTo>
                  <a:pt x="2422" y="1137"/>
                  <a:pt x="2270" y="1554"/>
                  <a:pt x="1949" y="1783"/>
                </a:cubicBezTo>
                <a:lnTo>
                  <a:pt x="1923" y="1802"/>
                </a:lnTo>
                <a:cubicBezTo>
                  <a:pt x="2266" y="2409"/>
                  <a:pt x="2823" y="3069"/>
                  <a:pt x="3729" y="3575"/>
                </a:cubicBezTo>
                <a:lnTo>
                  <a:pt x="3772" y="3514"/>
                </a:lnTo>
                <a:cubicBezTo>
                  <a:pt x="4001" y="3193"/>
                  <a:pt x="4419" y="3042"/>
                  <a:pt x="4704" y="3174"/>
                </a:cubicBezTo>
                <a:lnTo>
                  <a:pt x="5213" y="3441"/>
                </a:lnTo>
                <a:cubicBezTo>
                  <a:pt x="5492" y="3571"/>
                  <a:pt x="5562" y="3903"/>
                  <a:pt x="5351" y="4218"/>
                </a:cubicBezTo>
                <a:close/>
                <a:moveTo>
                  <a:pt x="4756" y="730"/>
                </a:moveTo>
                <a:lnTo>
                  <a:pt x="3634" y="730"/>
                </a:lnTo>
                <a:cubicBezTo>
                  <a:pt x="3592" y="730"/>
                  <a:pt x="3557" y="764"/>
                  <a:pt x="3557" y="807"/>
                </a:cubicBezTo>
                <a:cubicBezTo>
                  <a:pt x="3557" y="850"/>
                  <a:pt x="3592" y="884"/>
                  <a:pt x="3634" y="884"/>
                </a:cubicBezTo>
                <a:lnTo>
                  <a:pt x="4756" y="884"/>
                </a:lnTo>
                <a:cubicBezTo>
                  <a:pt x="4798" y="884"/>
                  <a:pt x="4833" y="850"/>
                  <a:pt x="4833" y="807"/>
                </a:cubicBezTo>
                <a:cubicBezTo>
                  <a:pt x="4833" y="764"/>
                  <a:pt x="4798" y="730"/>
                  <a:pt x="4756" y="730"/>
                </a:cubicBezTo>
                <a:close/>
                <a:moveTo>
                  <a:pt x="4756" y="1191"/>
                </a:moveTo>
                <a:lnTo>
                  <a:pt x="3634" y="1191"/>
                </a:lnTo>
                <a:cubicBezTo>
                  <a:pt x="3592" y="1191"/>
                  <a:pt x="3557" y="1226"/>
                  <a:pt x="3557" y="1268"/>
                </a:cubicBezTo>
                <a:cubicBezTo>
                  <a:pt x="3557" y="1311"/>
                  <a:pt x="3592" y="1346"/>
                  <a:pt x="3634" y="1346"/>
                </a:cubicBezTo>
                <a:lnTo>
                  <a:pt x="4756" y="1346"/>
                </a:lnTo>
                <a:cubicBezTo>
                  <a:pt x="4798" y="1346"/>
                  <a:pt x="4833" y="1311"/>
                  <a:pt x="4833" y="1268"/>
                </a:cubicBezTo>
                <a:cubicBezTo>
                  <a:pt x="4833" y="1226"/>
                  <a:pt x="4798" y="1191"/>
                  <a:pt x="4756" y="1191"/>
                </a:cubicBezTo>
                <a:close/>
                <a:moveTo>
                  <a:pt x="5407" y="1005"/>
                </a:moveTo>
                <a:cubicBezTo>
                  <a:pt x="5407" y="1352"/>
                  <a:pt x="5188" y="1677"/>
                  <a:pt x="4835" y="1859"/>
                </a:cubicBezTo>
                <a:cubicBezTo>
                  <a:pt x="4574" y="2383"/>
                  <a:pt x="3978" y="2398"/>
                  <a:pt x="3910" y="2398"/>
                </a:cubicBezTo>
                <a:lnTo>
                  <a:pt x="3910" y="2398"/>
                </a:lnTo>
                <a:lnTo>
                  <a:pt x="3901" y="2398"/>
                </a:lnTo>
                <a:cubicBezTo>
                  <a:pt x="3867" y="2397"/>
                  <a:pt x="3838" y="2374"/>
                  <a:pt x="3829" y="2341"/>
                </a:cubicBezTo>
                <a:cubicBezTo>
                  <a:pt x="3819" y="2309"/>
                  <a:pt x="3832" y="2274"/>
                  <a:pt x="3861" y="2256"/>
                </a:cubicBezTo>
                <a:cubicBezTo>
                  <a:pt x="3972" y="2183"/>
                  <a:pt x="4060" y="2101"/>
                  <a:pt x="4126" y="2009"/>
                </a:cubicBezTo>
                <a:cubicBezTo>
                  <a:pt x="3490" y="1979"/>
                  <a:pt x="2983" y="1540"/>
                  <a:pt x="2983" y="1005"/>
                </a:cubicBezTo>
                <a:cubicBezTo>
                  <a:pt x="2983" y="451"/>
                  <a:pt x="3527" y="0"/>
                  <a:pt x="4195" y="0"/>
                </a:cubicBezTo>
                <a:cubicBezTo>
                  <a:pt x="4863" y="0"/>
                  <a:pt x="5407" y="451"/>
                  <a:pt x="5407" y="1005"/>
                </a:cubicBezTo>
                <a:close/>
                <a:moveTo>
                  <a:pt x="5252" y="1005"/>
                </a:moveTo>
                <a:cubicBezTo>
                  <a:pt x="5252" y="536"/>
                  <a:pt x="4778" y="155"/>
                  <a:pt x="4195" y="155"/>
                </a:cubicBezTo>
                <a:cubicBezTo>
                  <a:pt x="3612" y="155"/>
                  <a:pt x="3138" y="536"/>
                  <a:pt x="3138" y="1005"/>
                </a:cubicBezTo>
                <a:cubicBezTo>
                  <a:pt x="3138" y="1474"/>
                  <a:pt x="3612" y="1856"/>
                  <a:pt x="4195" y="1856"/>
                </a:cubicBezTo>
                <a:cubicBezTo>
                  <a:pt x="4216" y="1856"/>
                  <a:pt x="4237" y="1856"/>
                  <a:pt x="4257" y="1855"/>
                </a:cubicBezTo>
                <a:cubicBezTo>
                  <a:pt x="4258" y="1855"/>
                  <a:pt x="4260" y="1855"/>
                  <a:pt x="4261" y="1855"/>
                </a:cubicBezTo>
                <a:cubicBezTo>
                  <a:pt x="4287" y="1855"/>
                  <a:pt x="4311" y="1867"/>
                  <a:pt x="4325" y="1889"/>
                </a:cubicBezTo>
                <a:cubicBezTo>
                  <a:pt x="4340" y="1912"/>
                  <a:pt x="4342" y="1941"/>
                  <a:pt x="4331" y="1965"/>
                </a:cubicBezTo>
                <a:cubicBezTo>
                  <a:pt x="4289" y="2052"/>
                  <a:pt x="4233" y="2133"/>
                  <a:pt x="4162" y="2207"/>
                </a:cubicBezTo>
                <a:cubicBezTo>
                  <a:pt x="4345" y="2158"/>
                  <a:pt x="4580" y="2042"/>
                  <a:pt x="4707" y="1769"/>
                </a:cubicBezTo>
                <a:cubicBezTo>
                  <a:pt x="4714" y="1754"/>
                  <a:pt x="4727" y="1740"/>
                  <a:pt x="4743" y="1733"/>
                </a:cubicBezTo>
                <a:cubicBezTo>
                  <a:pt x="5062" y="1576"/>
                  <a:pt x="5252" y="1305"/>
                  <a:pt x="5252" y="1005"/>
                </a:cubicBezTo>
                <a:close/>
              </a:path>
            </a:pathLst>
          </a:custGeom>
          <a:solidFill>
            <a:schemeClr val="bg1"/>
          </a:solidFill>
          <a:ln>
            <a:noFill/>
          </a:ln>
        </p:spPr>
      </p:sp>
      <p:sp>
        <p:nvSpPr>
          <p:cNvPr id="132" name="tap_182422"/>
          <p:cNvSpPr>
            <a:spLocks noChangeAspect="1"/>
          </p:cNvSpPr>
          <p:nvPr/>
        </p:nvSpPr>
        <p:spPr bwMode="auto">
          <a:xfrm>
            <a:off x="6692054" y="4149164"/>
            <a:ext cx="381953" cy="381190"/>
          </a:xfrm>
          <a:custGeom>
            <a:avLst/>
            <a:gdLst>
              <a:gd name="connsiteX0" fmla="*/ 165576 w 607583"/>
              <a:gd name="connsiteY0" fmla="*/ 123099 h 606369"/>
              <a:gd name="connsiteX1" fmla="*/ 193924 w 607583"/>
              <a:gd name="connsiteY1" fmla="*/ 145540 h 606369"/>
              <a:gd name="connsiteX2" fmla="*/ 282393 w 607583"/>
              <a:gd name="connsiteY2" fmla="*/ 266414 h 606369"/>
              <a:gd name="connsiteX3" fmla="*/ 303309 w 607583"/>
              <a:gd name="connsiteY3" fmla="*/ 241706 h 606369"/>
              <a:gd name="connsiteX4" fmla="*/ 356088 w 607583"/>
              <a:gd name="connsiteY4" fmla="*/ 245439 h 606369"/>
              <a:gd name="connsiteX5" fmla="*/ 377003 w 607583"/>
              <a:gd name="connsiteY5" fmla="*/ 220997 h 606369"/>
              <a:gd name="connsiteX6" fmla="*/ 438594 w 607583"/>
              <a:gd name="connsiteY6" fmla="*/ 233707 h 606369"/>
              <a:gd name="connsiteX7" fmla="*/ 451855 w 607583"/>
              <a:gd name="connsiteY7" fmla="*/ 220731 h 606369"/>
              <a:gd name="connsiteX8" fmla="*/ 503655 w 607583"/>
              <a:gd name="connsiteY8" fmla="*/ 234418 h 606369"/>
              <a:gd name="connsiteX9" fmla="*/ 564088 w 607583"/>
              <a:gd name="connsiteY9" fmla="*/ 337071 h 606369"/>
              <a:gd name="connsiteX10" fmla="*/ 592302 w 607583"/>
              <a:gd name="connsiteY10" fmla="*/ 422926 h 606369"/>
              <a:gd name="connsiteX11" fmla="*/ 606810 w 607583"/>
              <a:gd name="connsiteY11" fmla="*/ 483008 h 606369"/>
              <a:gd name="connsiteX12" fmla="*/ 602449 w 607583"/>
              <a:gd name="connsiteY12" fmla="*/ 495628 h 606369"/>
              <a:gd name="connsiteX13" fmla="*/ 409401 w 607583"/>
              <a:gd name="connsiteY13" fmla="*/ 605036 h 606369"/>
              <a:gd name="connsiteX14" fmla="*/ 404416 w 607583"/>
              <a:gd name="connsiteY14" fmla="*/ 606369 h 606369"/>
              <a:gd name="connsiteX15" fmla="*/ 396851 w 607583"/>
              <a:gd name="connsiteY15" fmla="*/ 602992 h 606369"/>
              <a:gd name="connsiteX16" fmla="*/ 151024 w 607583"/>
              <a:gd name="connsiteY16" fmla="*/ 453323 h 606369"/>
              <a:gd name="connsiteX17" fmla="*/ 114266 w 607583"/>
              <a:gd name="connsiteY17" fmla="*/ 442302 h 606369"/>
              <a:gd name="connsiteX18" fmla="*/ 113198 w 607583"/>
              <a:gd name="connsiteY18" fmla="*/ 441946 h 606369"/>
              <a:gd name="connsiteX19" fmla="*/ 101894 w 607583"/>
              <a:gd name="connsiteY19" fmla="*/ 419727 h 606369"/>
              <a:gd name="connsiteX20" fmla="*/ 102161 w 607583"/>
              <a:gd name="connsiteY20" fmla="*/ 418660 h 606369"/>
              <a:gd name="connsiteX21" fmla="*/ 103852 w 607583"/>
              <a:gd name="connsiteY21" fmla="*/ 412883 h 606369"/>
              <a:gd name="connsiteX22" fmla="*/ 177725 w 607583"/>
              <a:gd name="connsiteY22" fmla="*/ 371022 h 606369"/>
              <a:gd name="connsiteX23" fmla="*/ 221515 w 607583"/>
              <a:gd name="connsiteY23" fmla="*/ 382487 h 606369"/>
              <a:gd name="connsiteX24" fmla="*/ 228724 w 607583"/>
              <a:gd name="connsiteY24" fmla="*/ 394841 h 606369"/>
              <a:gd name="connsiteX25" fmla="*/ 216352 w 607583"/>
              <a:gd name="connsiteY25" fmla="*/ 402040 h 606369"/>
              <a:gd name="connsiteX26" fmla="*/ 172563 w 607583"/>
              <a:gd name="connsiteY26" fmla="*/ 390575 h 606369"/>
              <a:gd name="connsiteX27" fmla="*/ 123344 w 607583"/>
              <a:gd name="connsiteY27" fmla="*/ 418305 h 606369"/>
              <a:gd name="connsiteX28" fmla="*/ 121831 w 607583"/>
              <a:gd name="connsiteY28" fmla="*/ 423549 h 606369"/>
              <a:gd name="connsiteX29" fmla="*/ 156186 w 607583"/>
              <a:gd name="connsiteY29" fmla="*/ 433770 h 606369"/>
              <a:gd name="connsiteX30" fmla="*/ 406375 w 607583"/>
              <a:gd name="connsiteY30" fmla="*/ 583528 h 606369"/>
              <a:gd name="connsiteX31" fmla="*/ 584826 w 607583"/>
              <a:gd name="connsiteY31" fmla="*/ 482297 h 606369"/>
              <a:gd name="connsiteX32" fmla="*/ 572188 w 607583"/>
              <a:gd name="connsiteY32" fmla="*/ 425504 h 606369"/>
              <a:gd name="connsiteX33" fmla="*/ 546555 w 607583"/>
              <a:gd name="connsiteY33" fmla="*/ 347292 h 606369"/>
              <a:gd name="connsiteX34" fmla="*/ 486210 w 607583"/>
              <a:gd name="connsiteY34" fmla="*/ 244639 h 606369"/>
              <a:gd name="connsiteX35" fmla="*/ 461913 w 607583"/>
              <a:gd name="connsiteY35" fmla="*/ 238328 h 606369"/>
              <a:gd name="connsiteX36" fmla="*/ 453902 w 607583"/>
              <a:gd name="connsiteY36" fmla="*/ 248994 h 606369"/>
              <a:gd name="connsiteX37" fmla="*/ 455415 w 607583"/>
              <a:gd name="connsiteY37" fmla="*/ 261703 h 606369"/>
              <a:gd name="connsiteX38" fmla="*/ 455415 w 607583"/>
              <a:gd name="connsiteY38" fmla="*/ 261792 h 606369"/>
              <a:gd name="connsiteX39" fmla="*/ 451766 w 607583"/>
              <a:gd name="connsiteY39" fmla="*/ 275568 h 606369"/>
              <a:gd name="connsiteX40" fmla="*/ 437971 w 607583"/>
              <a:gd name="connsiteY40" fmla="*/ 272013 h 606369"/>
              <a:gd name="connsiteX41" fmla="*/ 423997 w 607583"/>
              <a:gd name="connsiteY41" fmla="*/ 248283 h 606369"/>
              <a:gd name="connsiteX42" fmla="*/ 386972 w 607583"/>
              <a:gd name="connsiteY42" fmla="*/ 238595 h 606369"/>
              <a:gd name="connsiteX43" fmla="*/ 374422 w 607583"/>
              <a:gd name="connsiteY43" fmla="*/ 254771 h 606369"/>
              <a:gd name="connsiteX44" fmla="*/ 377092 w 607583"/>
              <a:gd name="connsiteY44" fmla="*/ 274501 h 606369"/>
              <a:gd name="connsiteX45" fmla="*/ 377092 w 607583"/>
              <a:gd name="connsiteY45" fmla="*/ 274590 h 606369"/>
              <a:gd name="connsiteX46" fmla="*/ 373532 w 607583"/>
              <a:gd name="connsiteY46" fmla="*/ 288366 h 606369"/>
              <a:gd name="connsiteX47" fmla="*/ 359648 w 607583"/>
              <a:gd name="connsiteY47" fmla="*/ 284811 h 606369"/>
              <a:gd name="connsiteX48" fmla="*/ 350391 w 607583"/>
              <a:gd name="connsiteY48" fmla="*/ 268991 h 606369"/>
              <a:gd name="connsiteX49" fmla="*/ 313366 w 607583"/>
              <a:gd name="connsiteY49" fmla="*/ 259303 h 606369"/>
              <a:gd name="connsiteX50" fmla="*/ 300728 w 607583"/>
              <a:gd name="connsiteY50" fmla="*/ 275479 h 606369"/>
              <a:gd name="connsiteX51" fmla="*/ 303487 w 607583"/>
              <a:gd name="connsiteY51" fmla="*/ 295210 h 606369"/>
              <a:gd name="connsiteX52" fmla="*/ 300283 w 607583"/>
              <a:gd name="connsiteY52" fmla="*/ 308808 h 606369"/>
              <a:gd name="connsiteX53" fmla="*/ 286576 w 607583"/>
              <a:gd name="connsiteY53" fmla="*/ 306319 h 606369"/>
              <a:gd name="connsiteX54" fmla="*/ 177547 w 607583"/>
              <a:gd name="connsiteY54" fmla="*/ 157450 h 606369"/>
              <a:gd name="connsiteX55" fmla="*/ 144527 w 607583"/>
              <a:gd name="connsiteY55" fmla="*/ 144385 h 606369"/>
              <a:gd name="connsiteX56" fmla="*/ 134291 w 607583"/>
              <a:gd name="connsiteY56" fmla="*/ 157006 h 606369"/>
              <a:gd name="connsiteX57" fmla="*/ 138118 w 607583"/>
              <a:gd name="connsiteY57" fmla="*/ 178336 h 606369"/>
              <a:gd name="connsiteX58" fmla="*/ 276074 w 607583"/>
              <a:gd name="connsiteY58" fmla="*/ 394575 h 606369"/>
              <a:gd name="connsiteX59" fmla="*/ 272959 w 607583"/>
              <a:gd name="connsiteY59" fmla="*/ 408528 h 606369"/>
              <a:gd name="connsiteX60" fmla="*/ 258985 w 607583"/>
              <a:gd name="connsiteY60" fmla="*/ 405418 h 606369"/>
              <a:gd name="connsiteX61" fmla="*/ 120852 w 607583"/>
              <a:gd name="connsiteY61" fmla="*/ 188824 h 606369"/>
              <a:gd name="connsiteX62" fmla="*/ 114711 w 607583"/>
              <a:gd name="connsiteY62" fmla="*/ 151762 h 606369"/>
              <a:gd name="connsiteX63" fmla="*/ 134558 w 607583"/>
              <a:gd name="connsiteY63" fmla="*/ 126787 h 606369"/>
              <a:gd name="connsiteX64" fmla="*/ 165576 w 607583"/>
              <a:gd name="connsiteY64" fmla="*/ 123099 h 606369"/>
              <a:gd name="connsiteX65" fmla="*/ 151928 w 607583"/>
              <a:gd name="connsiteY65" fmla="*/ 60545 h 606369"/>
              <a:gd name="connsiteX66" fmla="*/ 243098 w 607583"/>
              <a:gd name="connsiteY66" fmla="*/ 151581 h 606369"/>
              <a:gd name="connsiteX67" fmla="*/ 232948 w 607583"/>
              <a:gd name="connsiteY67" fmla="*/ 161716 h 606369"/>
              <a:gd name="connsiteX68" fmla="*/ 222798 w 607583"/>
              <a:gd name="connsiteY68" fmla="*/ 151581 h 606369"/>
              <a:gd name="connsiteX69" fmla="*/ 151928 w 607583"/>
              <a:gd name="connsiteY69" fmla="*/ 80815 h 606369"/>
              <a:gd name="connsiteX70" fmla="*/ 80968 w 607583"/>
              <a:gd name="connsiteY70" fmla="*/ 151581 h 606369"/>
              <a:gd name="connsiteX71" fmla="*/ 116670 w 607583"/>
              <a:gd name="connsiteY71" fmla="*/ 213102 h 606369"/>
              <a:gd name="connsiteX72" fmla="*/ 120410 w 607583"/>
              <a:gd name="connsiteY72" fmla="*/ 226882 h 606369"/>
              <a:gd name="connsiteX73" fmla="*/ 111595 w 607583"/>
              <a:gd name="connsiteY73" fmla="*/ 231949 h 606369"/>
              <a:gd name="connsiteX74" fmla="*/ 106609 w 607583"/>
              <a:gd name="connsiteY74" fmla="*/ 230616 h 606369"/>
              <a:gd name="connsiteX75" fmla="*/ 60757 w 607583"/>
              <a:gd name="connsiteY75" fmla="*/ 151581 h 606369"/>
              <a:gd name="connsiteX76" fmla="*/ 151928 w 607583"/>
              <a:gd name="connsiteY76" fmla="*/ 60545 h 606369"/>
              <a:gd name="connsiteX77" fmla="*/ 151937 w 607583"/>
              <a:gd name="connsiteY77" fmla="*/ 0 h 606369"/>
              <a:gd name="connsiteX78" fmla="*/ 303784 w 607583"/>
              <a:gd name="connsiteY78" fmla="*/ 151601 h 606369"/>
              <a:gd name="connsiteX79" fmla="*/ 288742 w 607583"/>
              <a:gd name="connsiteY79" fmla="*/ 217626 h 606369"/>
              <a:gd name="connsiteX80" fmla="*/ 275213 w 607583"/>
              <a:gd name="connsiteY80" fmla="*/ 222247 h 606369"/>
              <a:gd name="connsiteX81" fmla="*/ 270495 w 607583"/>
              <a:gd name="connsiteY81" fmla="*/ 208740 h 606369"/>
              <a:gd name="connsiteX82" fmla="*/ 283579 w 607583"/>
              <a:gd name="connsiteY82" fmla="*/ 151601 h 606369"/>
              <a:gd name="connsiteX83" fmla="*/ 151937 w 607583"/>
              <a:gd name="connsiteY83" fmla="*/ 20172 h 606369"/>
              <a:gd name="connsiteX84" fmla="*/ 20294 w 607583"/>
              <a:gd name="connsiteY84" fmla="*/ 151601 h 606369"/>
              <a:gd name="connsiteX85" fmla="*/ 151937 w 607583"/>
              <a:gd name="connsiteY85" fmla="*/ 283118 h 606369"/>
              <a:gd name="connsiteX86" fmla="*/ 161994 w 607583"/>
              <a:gd name="connsiteY86" fmla="*/ 293160 h 606369"/>
              <a:gd name="connsiteX87" fmla="*/ 151937 w 607583"/>
              <a:gd name="connsiteY87" fmla="*/ 303290 h 606369"/>
              <a:gd name="connsiteX88" fmla="*/ 0 w 607583"/>
              <a:gd name="connsiteY88" fmla="*/ 151601 h 606369"/>
              <a:gd name="connsiteX89" fmla="*/ 151937 w 607583"/>
              <a:gd name="connsiteY89" fmla="*/ 0 h 60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07583" h="606369">
                <a:moveTo>
                  <a:pt x="165576" y="123099"/>
                </a:moveTo>
                <a:cubicBezTo>
                  <a:pt x="175767" y="126321"/>
                  <a:pt x="185513" y="133898"/>
                  <a:pt x="193924" y="145540"/>
                </a:cubicBezTo>
                <a:lnTo>
                  <a:pt x="282393" y="266414"/>
                </a:lnTo>
                <a:cubicBezTo>
                  <a:pt x="286131" y="255926"/>
                  <a:pt x="293518" y="247305"/>
                  <a:pt x="303309" y="241706"/>
                </a:cubicBezTo>
                <a:cubicBezTo>
                  <a:pt x="320486" y="232018"/>
                  <a:pt x="341402" y="234062"/>
                  <a:pt x="356088" y="245439"/>
                </a:cubicBezTo>
                <a:cubicBezTo>
                  <a:pt x="359915" y="235129"/>
                  <a:pt x="367213" y="226597"/>
                  <a:pt x="377003" y="220997"/>
                </a:cubicBezTo>
                <a:cubicBezTo>
                  <a:pt x="398008" y="209177"/>
                  <a:pt x="424531" y="214954"/>
                  <a:pt x="438594" y="233707"/>
                </a:cubicBezTo>
                <a:cubicBezTo>
                  <a:pt x="441887" y="228285"/>
                  <a:pt x="446426" y="223752"/>
                  <a:pt x="451855" y="220731"/>
                </a:cubicBezTo>
                <a:cubicBezTo>
                  <a:pt x="469033" y="210954"/>
                  <a:pt x="493687" y="217531"/>
                  <a:pt x="503655" y="234418"/>
                </a:cubicBezTo>
                <a:lnTo>
                  <a:pt x="564088" y="337071"/>
                </a:lnTo>
                <a:cubicBezTo>
                  <a:pt x="586161" y="374755"/>
                  <a:pt x="589276" y="399285"/>
                  <a:pt x="592302" y="422926"/>
                </a:cubicBezTo>
                <a:cubicBezTo>
                  <a:pt x="594528" y="440346"/>
                  <a:pt x="596753" y="458389"/>
                  <a:pt x="606810" y="483008"/>
                </a:cubicBezTo>
                <a:cubicBezTo>
                  <a:pt x="608768" y="487718"/>
                  <a:pt x="606899" y="493140"/>
                  <a:pt x="602449" y="495628"/>
                </a:cubicBezTo>
                <a:lnTo>
                  <a:pt x="409401" y="605036"/>
                </a:lnTo>
                <a:cubicBezTo>
                  <a:pt x="407799" y="605925"/>
                  <a:pt x="406108" y="606369"/>
                  <a:pt x="404416" y="606369"/>
                </a:cubicBezTo>
                <a:cubicBezTo>
                  <a:pt x="401568" y="606369"/>
                  <a:pt x="398809" y="605214"/>
                  <a:pt x="396851" y="602992"/>
                </a:cubicBezTo>
                <a:cubicBezTo>
                  <a:pt x="335083" y="534023"/>
                  <a:pt x="212080" y="469320"/>
                  <a:pt x="151024" y="453323"/>
                </a:cubicBezTo>
                <a:cubicBezTo>
                  <a:pt x="138296" y="449945"/>
                  <a:pt x="115245" y="442657"/>
                  <a:pt x="114266" y="442302"/>
                </a:cubicBezTo>
                <a:cubicBezTo>
                  <a:pt x="113910" y="442213"/>
                  <a:pt x="113554" y="442035"/>
                  <a:pt x="113198" y="441946"/>
                </a:cubicBezTo>
                <a:cubicBezTo>
                  <a:pt x="104386" y="437947"/>
                  <a:pt x="100203" y="429681"/>
                  <a:pt x="101894" y="419727"/>
                </a:cubicBezTo>
                <a:cubicBezTo>
                  <a:pt x="101983" y="419371"/>
                  <a:pt x="102072" y="419016"/>
                  <a:pt x="102161" y="418660"/>
                </a:cubicBezTo>
                <a:lnTo>
                  <a:pt x="103852" y="412883"/>
                </a:lnTo>
                <a:cubicBezTo>
                  <a:pt x="110527" y="388353"/>
                  <a:pt x="152626" y="364445"/>
                  <a:pt x="177725" y="371022"/>
                </a:cubicBezTo>
                <a:lnTo>
                  <a:pt x="221515" y="382487"/>
                </a:lnTo>
                <a:cubicBezTo>
                  <a:pt x="226855" y="383909"/>
                  <a:pt x="230148" y="389420"/>
                  <a:pt x="228724" y="394841"/>
                </a:cubicBezTo>
                <a:cubicBezTo>
                  <a:pt x="227300" y="400263"/>
                  <a:pt x="221782" y="403462"/>
                  <a:pt x="216352" y="402040"/>
                </a:cubicBezTo>
                <a:lnTo>
                  <a:pt x="172563" y="390575"/>
                </a:lnTo>
                <a:cubicBezTo>
                  <a:pt x="157966" y="386753"/>
                  <a:pt x="127171" y="404173"/>
                  <a:pt x="123344" y="418305"/>
                </a:cubicBezTo>
                <a:lnTo>
                  <a:pt x="121831" y="423549"/>
                </a:lnTo>
                <a:cubicBezTo>
                  <a:pt x="125480" y="424615"/>
                  <a:pt x="145239" y="430837"/>
                  <a:pt x="156186" y="433770"/>
                </a:cubicBezTo>
                <a:cubicBezTo>
                  <a:pt x="217954" y="449945"/>
                  <a:pt x="340601" y="514026"/>
                  <a:pt x="406375" y="583528"/>
                </a:cubicBezTo>
                <a:lnTo>
                  <a:pt x="584826" y="482297"/>
                </a:lnTo>
                <a:cubicBezTo>
                  <a:pt x="576460" y="459455"/>
                  <a:pt x="574324" y="442213"/>
                  <a:pt x="572188" y="425504"/>
                </a:cubicBezTo>
                <a:cubicBezTo>
                  <a:pt x="569251" y="401863"/>
                  <a:pt x="566670" y="381421"/>
                  <a:pt x="546555" y="347292"/>
                </a:cubicBezTo>
                <a:lnTo>
                  <a:pt x="486210" y="244639"/>
                </a:lnTo>
                <a:cubicBezTo>
                  <a:pt x="481849" y="237173"/>
                  <a:pt x="469478" y="233973"/>
                  <a:pt x="461913" y="238328"/>
                </a:cubicBezTo>
                <a:cubicBezTo>
                  <a:pt x="457996" y="240461"/>
                  <a:pt x="455059" y="244372"/>
                  <a:pt x="453902" y="248994"/>
                </a:cubicBezTo>
                <a:cubicBezTo>
                  <a:pt x="452656" y="253437"/>
                  <a:pt x="453190" y="257970"/>
                  <a:pt x="455415" y="261703"/>
                </a:cubicBezTo>
                <a:lnTo>
                  <a:pt x="455415" y="261792"/>
                </a:lnTo>
                <a:cubicBezTo>
                  <a:pt x="458263" y="266591"/>
                  <a:pt x="456572" y="272724"/>
                  <a:pt x="451766" y="275568"/>
                </a:cubicBezTo>
                <a:cubicBezTo>
                  <a:pt x="446960" y="278412"/>
                  <a:pt x="440819" y="276812"/>
                  <a:pt x="437971" y="272013"/>
                </a:cubicBezTo>
                <a:lnTo>
                  <a:pt x="423997" y="248283"/>
                </a:lnTo>
                <a:cubicBezTo>
                  <a:pt x="416521" y="235662"/>
                  <a:pt x="399966" y="231307"/>
                  <a:pt x="386972" y="238595"/>
                </a:cubicBezTo>
                <a:cubicBezTo>
                  <a:pt x="380742" y="242150"/>
                  <a:pt x="376202" y="247927"/>
                  <a:pt x="374422" y="254771"/>
                </a:cubicBezTo>
                <a:cubicBezTo>
                  <a:pt x="372553" y="261436"/>
                  <a:pt x="373532" y="268547"/>
                  <a:pt x="377092" y="274501"/>
                </a:cubicBezTo>
                <a:lnTo>
                  <a:pt x="377092" y="274590"/>
                </a:lnTo>
                <a:cubicBezTo>
                  <a:pt x="379941" y="279390"/>
                  <a:pt x="378338" y="285522"/>
                  <a:pt x="373532" y="288366"/>
                </a:cubicBezTo>
                <a:cubicBezTo>
                  <a:pt x="368637" y="291210"/>
                  <a:pt x="362496" y="289611"/>
                  <a:pt x="359648" y="284811"/>
                </a:cubicBezTo>
                <a:lnTo>
                  <a:pt x="350391" y="268991"/>
                </a:lnTo>
                <a:cubicBezTo>
                  <a:pt x="342915" y="256282"/>
                  <a:pt x="326272" y="252015"/>
                  <a:pt x="313366" y="259303"/>
                </a:cubicBezTo>
                <a:cubicBezTo>
                  <a:pt x="307047" y="262858"/>
                  <a:pt x="302597" y="268635"/>
                  <a:pt x="300728" y="275479"/>
                </a:cubicBezTo>
                <a:cubicBezTo>
                  <a:pt x="298947" y="282145"/>
                  <a:pt x="299927" y="289166"/>
                  <a:pt x="303487" y="295210"/>
                </a:cubicBezTo>
                <a:cubicBezTo>
                  <a:pt x="306157" y="299920"/>
                  <a:pt x="304822" y="305875"/>
                  <a:pt x="300283" y="308808"/>
                </a:cubicBezTo>
                <a:cubicBezTo>
                  <a:pt x="295743" y="311741"/>
                  <a:pt x="289780" y="310674"/>
                  <a:pt x="286576" y="306319"/>
                </a:cubicBezTo>
                <a:lnTo>
                  <a:pt x="177547" y="157450"/>
                </a:lnTo>
                <a:cubicBezTo>
                  <a:pt x="166778" y="142430"/>
                  <a:pt x="155652" y="138075"/>
                  <a:pt x="144527" y="144385"/>
                </a:cubicBezTo>
                <a:cubicBezTo>
                  <a:pt x="139187" y="147407"/>
                  <a:pt x="135715" y="151673"/>
                  <a:pt x="134291" y="157006"/>
                </a:cubicBezTo>
                <a:cubicBezTo>
                  <a:pt x="132511" y="163494"/>
                  <a:pt x="133935" y="171048"/>
                  <a:pt x="138118" y="178336"/>
                </a:cubicBezTo>
                <a:lnTo>
                  <a:pt x="276074" y="394575"/>
                </a:lnTo>
                <a:cubicBezTo>
                  <a:pt x="279100" y="399285"/>
                  <a:pt x="277676" y="405595"/>
                  <a:pt x="272959" y="408528"/>
                </a:cubicBezTo>
                <a:cubicBezTo>
                  <a:pt x="268241" y="411550"/>
                  <a:pt x="262011" y="410128"/>
                  <a:pt x="258985" y="405418"/>
                </a:cubicBezTo>
                <a:lnTo>
                  <a:pt x="120852" y="188824"/>
                </a:lnTo>
                <a:cubicBezTo>
                  <a:pt x="113643" y="176559"/>
                  <a:pt x="111595" y="163494"/>
                  <a:pt x="114711" y="151762"/>
                </a:cubicBezTo>
                <a:cubicBezTo>
                  <a:pt x="117559" y="141185"/>
                  <a:pt x="124412" y="132475"/>
                  <a:pt x="134558" y="126787"/>
                </a:cubicBezTo>
                <a:cubicBezTo>
                  <a:pt x="144749" y="121010"/>
                  <a:pt x="155385" y="119877"/>
                  <a:pt x="165576" y="123099"/>
                </a:cubicBezTo>
                <a:close/>
                <a:moveTo>
                  <a:pt x="151928" y="60545"/>
                </a:moveTo>
                <a:cubicBezTo>
                  <a:pt x="202143" y="60545"/>
                  <a:pt x="243098" y="101440"/>
                  <a:pt x="243098" y="151581"/>
                </a:cubicBezTo>
                <a:cubicBezTo>
                  <a:pt x="243098" y="157182"/>
                  <a:pt x="238557" y="161716"/>
                  <a:pt x="232948" y="161716"/>
                </a:cubicBezTo>
                <a:cubicBezTo>
                  <a:pt x="227339" y="161716"/>
                  <a:pt x="222798" y="157182"/>
                  <a:pt x="222798" y="151581"/>
                </a:cubicBezTo>
                <a:cubicBezTo>
                  <a:pt x="222798" y="112553"/>
                  <a:pt x="191013" y="80815"/>
                  <a:pt x="151928" y="80815"/>
                </a:cubicBezTo>
                <a:cubicBezTo>
                  <a:pt x="112753" y="80815"/>
                  <a:pt x="80968" y="112553"/>
                  <a:pt x="80968" y="151581"/>
                </a:cubicBezTo>
                <a:cubicBezTo>
                  <a:pt x="80968" y="176919"/>
                  <a:pt x="94679" y="200478"/>
                  <a:pt x="116670" y="213102"/>
                </a:cubicBezTo>
                <a:cubicBezTo>
                  <a:pt x="121478" y="215858"/>
                  <a:pt x="123170" y="221992"/>
                  <a:pt x="120410" y="226882"/>
                </a:cubicBezTo>
                <a:cubicBezTo>
                  <a:pt x="118540" y="230171"/>
                  <a:pt x="115157" y="231949"/>
                  <a:pt x="111595" y="231949"/>
                </a:cubicBezTo>
                <a:cubicBezTo>
                  <a:pt x="109904" y="231949"/>
                  <a:pt x="108123" y="231505"/>
                  <a:pt x="106609" y="230616"/>
                </a:cubicBezTo>
                <a:cubicBezTo>
                  <a:pt x="78297" y="214435"/>
                  <a:pt x="60757" y="184120"/>
                  <a:pt x="60757" y="151581"/>
                </a:cubicBezTo>
                <a:cubicBezTo>
                  <a:pt x="60757" y="101440"/>
                  <a:pt x="101624" y="60545"/>
                  <a:pt x="151928" y="60545"/>
                </a:cubicBezTo>
                <a:close/>
                <a:moveTo>
                  <a:pt x="151937" y="0"/>
                </a:moveTo>
                <a:cubicBezTo>
                  <a:pt x="235693" y="0"/>
                  <a:pt x="303784" y="67981"/>
                  <a:pt x="303784" y="151601"/>
                </a:cubicBezTo>
                <a:cubicBezTo>
                  <a:pt x="303784" y="174705"/>
                  <a:pt x="298711" y="196921"/>
                  <a:pt x="288742" y="217626"/>
                </a:cubicBezTo>
                <a:cubicBezTo>
                  <a:pt x="286250" y="222602"/>
                  <a:pt x="280286" y="224735"/>
                  <a:pt x="275213" y="222247"/>
                </a:cubicBezTo>
                <a:cubicBezTo>
                  <a:pt x="270139" y="219848"/>
                  <a:pt x="268092" y="213805"/>
                  <a:pt x="270495" y="208740"/>
                </a:cubicBezTo>
                <a:cubicBezTo>
                  <a:pt x="279129" y="190878"/>
                  <a:pt x="283579" y="171684"/>
                  <a:pt x="283579" y="151601"/>
                </a:cubicBezTo>
                <a:cubicBezTo>
                  <a:pt x="283579" y="79177"/>
                  <a:pt x="224478" y="20172"/>
                  <a:pt x="151937" y="20172"/>
                </a:cubicBezTo>
                <a:cubicBezTo>
                  <a:pt x="79306" y="20172"/>
                  <a:pt x="20294" y="79177"/>
                  <a:pt x="20294" y="151601"/>
                </a:cubicBezTo>
                <a:cubicBezTo>
                  <a:pt x="20294" y="224113"/>
                  <a:pt x="79306" y="283118"/>
                  <a:pt x="151937" y="283118"/>
                </a:cubicBezTo>
                <a:cubicBezTo>
                  <a:pt x="157455" y="283118"/>
                  <a:pt x="161994" y="287561"/>
                  <a:pt x="161994" y="293160"/>
                </a:cubicBezTo>
                <a:cubicBezTo>
                  <a:pt x="161994" y="298758"/>
                  <a:pt x="157455" y="303290"/>
                  <a:pt x="151937" y="303290"/>
                </a:cubicBezTo>
                <a:cubicBezTo>
                  <a:pt x="68180" y="303290"/>
                  <a:pt x="0" y="235221"/>
                  <a:pt x="0" y="151601"/>
                </a:cubicBezTo>
                <a:cubicBezTo>
                  <a:pt x="0" y="67981"/>
                  <a:pt x="68180" y="0"/>
                  <a:pt x="151937" y="0"/>
                </a:cubicBezTo>
                <a:close/>
              </a:path>
            </a:pathLst>
          </a:custGeom>
          <a:solidFill>
            <a:schemeClr val="bg1"/>
          </a:solidFill>
          <a:ln>
            <a:noFill/>
          </a:ln>
        </p:spPr>
      </p:sp>
      <p:sp>
        <p:nvSpPr>
          <p:cNvPr id="133" name="placeholder_118141"/>
          <p:cNvSpPr>
            <a:spLocks noChangeAspect="1"/>
          </p:cNvSpPr>
          <p:nvPr/>
        </p:nvSpPr>
        <p:spPr bwMode="auto">
          <a:xfrm>
            <a:off x="4803035" y="4112702"/>
            <a:ext cx="278653" cy="379269"/>
          </a:xfrm>
          <a:custGeom>
            <a:avLst/>
            <a:gdLst>
              <a:gd name="connsiteX0" fmla="*/ 213283 w 426531"/>
              <a:gd name="connsiteY0" fmla="*/ 160713 h 580542"/>
              <a:gd name="connsiteX1" fmla="*/ 155077 w 426531"/>
              <a:gd name="connsiteY1" fmla="*/ 218824 h 580542"/>
              <a:gd name="connsiteX2" fmla="*/ 213283 w 426531"/>
              <a:gd name="connsiteY2" fmla="*/ 277023 h 580542"/>
              <a:gd name="connsiteX3" fmla="*/ 271579 w 426531"/>
              <a:gd name="connsiteY3" fmla="*/ 218824 h 580542"/>
              <a:gd name="connsiteX4" fmla="*/ 213283 w 426531"/>
              <a:gd name="connsiteY4" fmla="*/ 160713 h 580542"/>
              <a:gd name="connsiteX5" fmla="*/ 213283 w 426531"/>
              <a:gd name="connsiteY5" fmla="*/ 112199 h 580542"/>
              <a:gd name="connsiteX6" fmla="*/ 320084 w 426531"/>
              <a:gd name="connsiteY6" fmla="*/ 218824 h 580542"/>
              <a:gd name="connsiteX7" fmla="*/ 213283 w 426531"/>
              <a:gd name="connsiteY7" fmla="*/ 325448 h 580542"/>
              <a:gd name="connsiteX8" fmla="*/ 106483 w 426531"/>
              <a:gd name="connsiteY8" fmla="*/ 218824 h 580542"/>
              <a:gd name="connsiteX9" fmla="*/ 213283 w 426531"/>
              <a:gd name="connsiteY9" fmla="*/ 112199 h 580542"/>
              <a:gd name="connsiteX10" fmla="*/ 213310 w 426531"/>
              <a:gd name="connsiteY10" fmla="*/ 48349 h 580542"/>
              <a:gd name="connsiteX11" fmla="*/ 48500 w 426531"/>
              <a:gd name="connsiteY11" fmla="*/ 243700 h 580542"/>
              <a:gd name="connsiteX12" fmla="*/ 213310 w 426531"/>
              <a:gd name="connsiteY12" fmla="*/ 521261 h 580542"/>
              <a:gd name="connsiteX13" fmla="*/ 378120 w 426531"/>
              <a:gd name="connsiteY13" fmla="*/ 243700 h 580542"/>
              <a:gd name="connsiteX14" fmla="*/ 213310 w 426531"/>
              <a:gd name="connsiteY14" fmla="*/ 48349 h 580542"/>
              <a:gd name="connsiteX15" fmla="*/ 213310 w 426531"/>
              <a:gd name="connsiteY15" fmla="*/ 0 h 580542"/>
              <a:gd name="connsiteX16" fmla="*/ 426531 w 426531"/>
              <a:gd name="connsiteY16" fmla="*/ 243877 h 580542"/>
              <a:gd name="connsiteX17" fmla="*/ 268484 w 426531"/>
              <a:gd name="connsiteY17" fmla="*/ 532282 h 580542"/>
              <a:gd name="connsiteX18" fmla="*/ 279875 w 426531"/>
              <a:gd name="connsiteY18" fmla="*/ 532282 h 580542"/>
              <a:gd name="connsiteX19" fmla="*/ 304080 w 426531"/>
              <a:gd name="connsiteY19" fmla="*/ 556368 h 580542"/>
              <a:gd name="connsiteX20" fmla="*/ 279875 w 426531"/>
              <a:gd name="connsiteY20" fmla="*/ 580542 h 580542"/>
              <a:gd name="connsiteX21" fmla="*/ 146656 w 426531"/>
              <a:gd name="connsiteY21" fmla="*/ 580542 h 580542"/>
              <a:gd name="connsiteX22" fmla="*/ 122451 w 426531"/>
              <a:gd name="connsiteY22" fmla="*/ 556368 h 580542"/>
              <a:gd name="connsiteX23" fmla="*/ 146656 w 426531"/>
              <a:gd name="connsiteY23" fmla="*/ 532193 h 580542"/>
              <a:gd name="connsiteX24" fmla="*/ 158047 w 426531"/>
              <a:gd name="connsiteY24" fmla="*/ 532193 h 580542"/>
              <a:gd name="connsiteX25" fmla="*/ 0 w 426531"/>
              <a:gd name="connsiteY25" fmla="*/ 243700 h 580542"/>
              <a:gd name="connsiteX26" fmla="*/ 213310 w 426531"/>
              <a:gd name="connsiteY26"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6531" h="580542">
                <a:moveTo>
                  <a:pt x="213283" y="160713"/>
                </a:moveTo>
                <a:cubicBezTo>
                  <a:pt x="181154" y="160713"/>
                  <a:pt x="155077" y="186747"/>
                  <a:pt x="155077" y="218824"/>
                </a:cubicBezTo>
                <a:cubicBezTo>
                  <a:pt x="155077" y="250989"/>
                  <a:pt x="181154" y="277023"/>
                  <a:pt x="213283" y="277023"/>
                </a:cubicBezTo>
                <a:cubicBezTo>
                  <a:pt x="245502" y="277023"/>
                  <a:pt x="271579" y="250989"/>
                  <a:pt x="271579" y="218824"/>
                </a:cubicBezTo>
                <a:cubicBezTo>
                  <a:pt x="271579" y="186747"/>
                  <a:pt x="245502" y="160713"/>
                  <a:pt x="213283" y="160713"/>
                </a:cubicBezTo>
                <a:close/>
                <a:moveTo>
                  <a:pt x="213283" y="112199"/>
                </a:moveTo>
                <a:cubicBezTo>
                  <a:pt x="272202" y="112199"/>
                  <a:pt x="320084" y="160091"/>
                  <a:pt x="320084" y="218824"/>
                </a:cubicBezTo>
                <a:cubicBezTo>
                  <a:pt x="320084" y="277645"/>
                  <a:pt x="272202" y="325359"/>
                  <a:pt x="213283" y="325448"/>
                </a:cubicBezTo>
                <a:cubicBezTo>
                  <a:pt x="154454" y="325448"/>
                  <a:pt x="106483" y="277645"/>
                  <a:pt x="106483" y="218824"/>
                </a:cubicBezTo>
                <a:cubicBezTo>
                  <a:pt x="106483" y="160091"/>
                  <a:pt x="154454" y="112199"/>
                  <a:pt x="213283" y="112199"/>
                </a:cubicBezTo>
                <a:close/>
                <a:moveTo>
                  <a:pt x="213310" y="48349"/>
                </a:moveTo>
                <a:cubicBezTo>
                  <a:pt x="122451" y="48349"/>
                  <a:pt x="48500" y="135981"/>
                  <a:pt x="48500" y="243700"/>
                </a:cubicBezTo>
                <a:cubicBezTo>
                  <a:pt x="48500" y="325822"/>
                  <a:pt x="155199" y="458337"/>
                  <a:pt x="213310" y="521261"/>
                </a:cubicBezTo>
                <a:cubicBezTo>
                  <a:pt x="271510" y="458337"/>
                  <a:pt x="378120" y="325999"/>
                  <a:pt x="378120" y="243700"/>
                </a:cubicBezTo>
                <a:cubicBezTo>
                  <a:pt x="378120" y="135981"/>
                  <a:pt x="304258" y="48349"/>
                  <a:pt x="213310" y="48349"/>
                </a:cubicBezTo>
                <a:close/>
                <a:moveTo>
                  <a:pt x="213310" y="0"/>
                </a:moveTo>
                <a:cubicBezTo>
                  <a:pt x="330955" y="0"/>
                  <a:pt x="426709" y="109318"/>
                  <a:pt x="426531" y="243877"/>
                </a:cubicBezTo>
                <a:cubicBezTo>
                  <a:pt x="426531" y="338886"/>
                  <a:pt x="325616" y="467224"/>
                  <a:pt x="268484" y="532282"/>
                </a:cubicBezTo>
                <a:lnTo>
                  <a:pt x="279875" y="532282"/>
                </a:lnTo>
                <a:cubicBezTo>
                  <a:pt x="293312" y="532282"/>
                  <a:pt x="304258" y="543036"/>
                  <a:pt x="304080" y="556368"/>
                </a:cubicBezTo>
                <a:cubicBezTo>
                  <a:pt x="304080" y="569699"/>
                  <a:pt x="293312" y="580542"/>
                  <a:pt x="279875" y="580542"/>
                </a:cubicBezTo>
                <a:lnTo>
                  <a:pt x="146656" y="580542"/>
                </a:lnTo>
                <a:cubicBezTo>
                  <a:pt x="133219" y="580542"/>
                  <a:pt x="122451" y="569699"/>
                  <a:pt x="122451" y="556368"/>
                </a:cubicBezTo>
                <a:cubicBezTo>
                  <a:pt x="122451" y="542947"/>
                  <a:pt x="133219" y="532193"/>
                  <a:pt x="146656" y="532193"/>
                </a:cubicBezTo>
                <a:lnTo>
                  <a:pt x="158047" y="532193"/>
                </a:lnTo>
                <a:cubicBezTo>
                  <a:pt x="101004" y="467224"/>
                  <a:pt x="0" y="338798"/>
                  <a:pt x="0" y="243700"/>
                </a:cubicBezTo>
                <a:cubicBezTo>
                  <a:pt x="0" y="109318"/>
                  <a:pt x="95754" y="0"/>
                  <a:pt x="213310" y="0"/>
                </a:cubicBezTo>
                <a:close/>
              </a:path>
            </a:pathLst>
          </a:custGeom>
          <a:solidFill>
            <a:schemeClr val="bg1"/>
          </a:solidFill>
          <a:ln>
            <a:noFill/>
          </a:ln>
        </p:spPr>
      </p:sp>
      <p:sp>
        <p:nvSpPr>
          <p:cNvPr id="134" name="businessman_57134"/>
          <p:cNvSpPr>
            <a:spLocks noChangeAspect="1"/>
          </p:cNvSpPr>
          <p:nvPr/>
        </p:nvSpPr>
        <p:spPr bwMode="auto">
          <a:xfrm>
            <a:off x="2406851" y="4112703"/>
            <a:ext cx="347491" cy="379269"/>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135" name="zoom-in-tool_77322"/>
          <p:cNvSpPr>
            <a:spLocks noChangeAspect="1"/>
          </p:cNvSpPr>
          <p:nvPr/>
        </p:nvSpPr>
        <p:spPr bwMode="auto">
          <a:xfrm>
            <a:off x="3024314" y="4128318"/>
            <a:ext cx="379889" cy="379268"/>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136" name="logout_56805"/>
          <p:cNvSpPr>
            <a:spLocks noChangeAspect="1"/>
          </p:cNvSpPr>
          <p:nvPr/>
        </p:nvSpPr>
        <p:spPr bwMode="auto">
          <a:xfrm>
            <a:off x="3668202" y="4137824"/>
            <a:ext cx="379268" cy="370334"/>
          </a:xfrm>
          <a:custGeom>
            <a:avLst/>
            <a:gdLst>
              <a:gd name="connsiteX0" fmla="*/ 476938 w 603678"/>
              <a:gd name="connsiteY0" fmla="*/ 73576 h 589458"/>
              <a:gd name="connsiteX1" fmla="*/ 498653 w 603678"/>
              <a:gd name="connsiteY1" fmla="*/ 83242 h 589458"/>
              <a:gd name="connsiteX2" fmla="*/ 594550 w 603678"/>
              <a:gd name="connsiteY2" fmla="*/ 178985 h 589458"/>
              <a:gd name="connsiteX3" fmla="*/ 594550 w 603678"/>
              <a:gd name="connsiteY3" fmla="*/ 221701 h 589458"/>
              <a:gd name="connsiteX4" fmla="*/ 498653 w 603678"/>
              <a:gd name="connsiteY4" fmla="*/ 317444 h 589458"/>
              <a:gd name="connsiteX5" fmla="*/ 455499 w 603678"/>
              <a:gd name="connsiteY5" fmla="*/ 317812 h 589458"/>
              <a:gd name="connsiteX6" fmla="*/ 456237 w 603678"/>
              <a:gd name="connsiteY6" fmla="*/ 274728 h 589458"/>
              <a:gd name="connsiteX7" fmla="*/ 499759 w 603678"/>
              <a:gd name="connsiteY7" fmla="*/ 232012 h 589458"/>
              <a:gd name="connsiteX8" fmla="*/ 331940 w 603678"/>
              <a:gd name="connsiteY8" fmla="*/ 232012 h 589458"/>
              <a:gd name="connsiteX9" fmla="*/ 309810 w 603678"/>
              <a:gd name="connsiteY9" fmla="*/ 222069 h 589458"/>
              <a:gd name="connsiteX10" fmla="*/ 317187 w 603678"/>
              <a:gd name="connsiteY10" fmla="*/ 171620 h 589458"/>
              <a:gd name="connsiteX11" fmla="*/ 331940 w 603678"/>
              <a:gd name="connsiteY11" fmla="*/ 167570 h 589458"/>
              <a:gd name="connsiteX12" fmla="*/ 499759 w 603678"/>
              <a:gd name="connsiteY12" fmla="*/ 167570 h 589458"/>
              <a:gd name="connsiteX13" fmla="*/ 456237 w 603678"/>
              <a:gd name="connsiteY13" fmla="*/ 124854 h 589458"/>
              <a:gd name="connsiteX14" fmla="*/ 455499 w 603678"/>
              <a:gd name="connsiteY14" fmla="*/ 82138 h 589458"/>
              <a:gd name="connsiteX15" fmla="*/ 476938 w 603678"/>
              <a:gd name="connsiteY15" fmla="*/ 73576 h 589458"/>
              <a:gd name="connsiteX16" fmla="*/ 29506 w 603678"/>
              <a:gd name="connsiteY16" fmla="*/ 0 h 589458"/>
              <a:gd name="connsiteX17" fmla="*/ 393533 w 603678"/>
              <a:gd name="connsiteY17" fmla="*/ 0 h 589458"/>
              <a:gd name="connsiteX18" fmla="*/ 423039 w 603678"/>
              <a:gd name="connsiteY18" fmla="*/ 29460 h 589458"/>
              <a:gd name="connsiteX19" fmla="*/ 423039 w 603678"/>
              <a:gd name="connsiteY19" fmla="*/ 131099 h 589458"/>
              <a:gd name="connsiteX20" fmla="*/ 423039 w 603678"/>
              <a:gd name="connsiteY20" fmla="*/ 131835 h 589458"/>
              <a:gd name="connsiteX21" fmla="*/ 364028 w 603678"/>
              <a:gd name="connsiteY21" fmla="*/ 131835 h 589458"/>
              <a:gd name="connsiteX22" fmla="*/ 364028 w 603678"/>
              <a:gd name="connsiteY22" fmla="*/ 73651 h 589458"/>
              <a:gd name="connsiteX23" fmla="*/ 349275 w 603678"/>
              <a:gd name="connsiteY23" fmla="*/ 58921 h 589458"/>
              <a:gd name="connsiteX24" fmla="*/ 113966 w 603678"/>
              <a:gd name="connsiteY24" fmla="*/ 58921 h 589458"/>
              <a:gd name="connsiteX25" fmla="*/ 246373 w 603678"/>
              <a:gd name="connsiteY25" fmla="*/ 126680 h 589458"/>
              <a:gd name="connsiteX26" fmla="*/ 262232 w 603678"/>
              <a:gd name="connsiteY26" fmla="*/ 152826 h 589458"/>
              <a:gd name="connsiteX27" fmla="*/ 262232 w 603678"/>
              <a:gd name="connsiteY27" fmla="*/ 155772 h 589458"/>
              <a:gd name="connsiteX28" fmla="*/ 262232 w 603678"/>
              <a:gd name="connsiteY28" fmla="*/ 251518 h 589458"/>
              <a:gd name="connsiteX29" fmla="*/ 262232 w 603678"/>
              <a:gd name="connsiteY29" fmla="*/ 402871 h 589458"/>
              <a:gd name="connsiteX30" fmla="*/ 349275 w 603678"/>
              <a:gd name="connsiteY30" fmla="*/ 402871 h 589458"/>
              <a:gd name="connsiteX31" fmla="*/ 364028 w 603678"/>
              <a:gd name="connsiteY31" fmla="*/ 388141 h 589458"/>
              <a:gd name="connsiteX32" fmla="*/ 364028 w 603678"/>
              <a:gd name="connsiteY32" fmla="*/ 271036 h 589458"/>
              <a:gd name="connsiteX33" fmla="*/ 423039 w 603678"/>
              <a:gd name="connsiteY33" fmla="*/ 271036 h 589458"/>
              <a:gd name="connsiteX34" fmla="*/ 423039 w 603678"/>
              <a:gd name="connsiteY34" fmla="*/ 432332 h 589458"/>
              <a:gd name="connsiteX35" fmla="*/ 393533 w 603678"/>
              <a:gd name="connsiteY35" fmla="*/ 461792 h 589458"/>
              <a:gd name="connsiteX36" fmla="*/ 261495 w 603678"/>
              <a:gd name="connsiteY36" fmla="*/ 461792 h 589458"/>
              <a:gd name="connsiteX37" fmla="*/ 261495 w 603678"/>
              <a:gd name="connsiteY37" fmla="*/ 574478 h 589458"/>
              <a:gd name="connsiteX38" fmla="*/ 240103 w 603678"/>
              <a:gd name="connsiteY38" fmla="*/ 587735 h 589458"/>
              <a:gd name="connsiteX39" fmla="*/ 15859 w 603678"/>
              <a:gd name="connsiteY39" fmla="*/ 472103 h 589458"/>
              <a:gd name="connsiteX40" fmla="*/ 0 w 603678"/>
              <a:gd name="connsiteY40" fmla="*/ 445957 h 589458"/>
              <a:gd name="connsiteX41" fmla="*/ 0 w 603678"/>
              <a:gd name="connsiteY41" fmla="*/ 432700 h 589458"/>
              <a:gd name="connsiteX42" fmla="*/ 0 w 603678"/>
              <a:gd name="connsiteY42" fmla="*/ 48610 h 589458"/>
              <a:gd name="connsiteX43" fmla="*/ 0 w 603678"/>
              <a:gd name="connsiteY43" fmla="*/ 29460 h 589458"/>
              <a:gd name="connsiteX44" fmla="*/ 29506 w 603678"/>
              <a:gd name="connsiteY44" fmla="*/ 0 h 58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3678" h="589458">
                <a:moveTo>
                  <a:pt x="476938" y="73576"/>
                </a:moveTo>
                <a:cubicBezTo>
                  <a:pt x="484729" y="73760"/>
                  <a:pt x="492567" y="76982"/>
                  <a:pt x="498653" y="83242"/>
                </a:cubicBezTo>
                <a:lnTo>
                  <a:pt x="594550" y="178985"/>
                </a:lnTo>
                <a:cubicBezTo>
                  <a:pt x="606721" y="191137"/>
                  <a:pt x="606721" y="209181"/>
                  <a:pt x="594550" y="221701"/>
                </a:cubicBezTo>
                <a:lnTo>
                  <a:pt x="498653" y="317444"/>
                </a:lnTo>
                <a:cubicBezTo>
                  <a:pt x="486481" y="329596"/>
                  <a:pt x="467671" y="329964"/>
                  <a:pt x="455499" y="317812"/>
                </a:cubicBezTo>
                <a:cubicBezTo>
                  <a:pt x="443697" y="306028"/>
                  <a:pt x="445172" y="286512"/>
                  <a:pt x="456237" y="274728"/>
                </a:cubicBezTo>
                <a:lnTo>
                  <a:pt x="499759" y="232012"/>
                </a:lnTo>
                <a:lnTo>
                  <a:pt x="331940" y="232012"/>
                </a:lnTo>
                <a:cubicBezTo>
                  <a:pt x="323457" y="232012"/>
                  <a:pt x="315342" y="228329"/>
                  <a:pt x="309810" y="222069"/>
                </a:cubicBezTo>
                <a:cubicBezTo>
                  <a:pt x="296163" y="207340"/>
                  <a:pt x="299483" y="181195"/>
                  <a:pt x="317187" y="171620"/>
                </a:cubicBezTo>
                <a:cubicBezTo>
                  <a:pt x="321613" y="169043"/>
                  <a:pt x="327145" y="167570"/>
                  <a:pt x="331940" y="167570"/>
                </a:cubicBezTo>
                <a:lnTo>
                  <a:pt x="499759" y="167570"/>
                </a:lnTo>
                <a:cubicBezTo>
                  <a:pt x="499759" y="167570"/>
                  <a:pt x="456975" y="124854"/>
                  <a:pt x="456237" y="124854"/>
                </a:cubicBezTo>
                <a:cubicBezTo>
                  <a:pt x="445172" y="113438"/>
                  <a:pt x="443697" y="93553"/>
                  <a:pt x="455499" y="82138"/>
                </a:cubicBezTo>
                <a:cubicBezTo>
                  <a:pt x="461401" y="76246"/>
                  <a:pt x="469146" y="73392"/>
                  <a:pt x="476938" y="73576"/>
                </a:cubicBezTo>
                <a:close/>
                <a:moveTo>
                  <a:pt x="29506" y="0"/>
                </a:moveTo>
                <a:lnTo>
                  <a:pt x="393533" y="0"/>
                </a:lnTo>
                <a:cubicBezTo>
                  <a:pt x="409761" y="0"/>
                  <a:pt x="423039" y="13257"/>
                  <a:pt x="423039" y="29460"/>
                </a:cubicBezTo>
                <a:lnTo>
                  <a:pt x="423039" y="131099"/>
                </a:lnTo>
                <a:lnTo>
                  <a:pt x="423039" y="131835"/>
                </a:lnTo>
                <a:lnTo>
                  <a:pt x="364028" y="131835"/>
                </a:lnTo>
                <a:lnTo>
                  <a:pt x="364028" y="73651"/>
                </a:lnTo>
                <a:cubicBezTo>
                  <a:pt x="364028" y="65549"/>
                  <a:pt x="357389" y="58921"/>
                  <a:pt x="349275" y="58921"/>
                </a:cubicBezTo>
                <a:lnTo>
                  <a:pt x="113966" y="58921"/>
                </a:lnTo>
                <a:lnTo>
                  <a:pt x="246373" y="126680"/>
                </a:lnTo>
                <a:cubicBezTo>
                  <a:pt x="255594" y="131835"/>
                  <a:pt x="262232" y="142147"/>
                  <a:pt x="262232" y="152826"/>
                </a:cubicBezTo>
                <a:lnTo>
                  <a:pt x="262232" y="155772"/>
                </a:lnTo>
                <a:lnTo>
                  <a:pt x="262232" y="251518"/>
                </a:lnTo>
                <a:lnTo>
                  <a:pt x="262232" y="402871"/>
                </a:lnTo>
                <a:lnTo>
                  <a:pt x="349275" y="402871"/>
                </a:lnTo>
                <a:cubicBezTo>
                  <a:pt x="357389" y="402871"/>
                  <a:pt x="364028" y="396243"/>
                  <a:pt x="364028" y="388141"/>
                </a:cubicBezTo>
                <a:lnTo>
                  <a:pt x="364028" y="271036"/>
                </a:lnTo>
                <a:lnTo>
                  <a:pt x="423039" y="271036"/>
                </a:lnTo>
                <a:lnTo>
                  <a:pt x="423039" y="432332"/>
                </a:lnTo>
                <a:cubicBezTo>
                  <a:pt x="423039" y="448535"/>
                  <a:pt x="409761" y="461792"/>
                  <a:pt x="393533" y="461792"/>
                </a:cubicBezTo>
                <a:lnTo>
                  <a:pt x="261495" y="461792"/>
                </a:lnTo>
                <a:lnTo>
                  <a:pt x="261495" y="574478"/>
                </a:lnTo>
                <a:cubicBezTo>
                  <a:pt x="261495" y="585894"/>
                  <a:pt x="249693" y="592891"/>
                  <a:pt x="240103" y="587735"/>
                </a:cubicBezTo>
                <a:lnTo>
                  <a:pt x="15859" y="472103"/>
                </a:lnTo>
                <a:cubicBezTo>
                  <a:pt x="6270" y="466948"/>
                  <a:pt x="0" y="456637"/>
                  <a:pt x="0" y="445957"/>
                </a:cubicBezTo>
                <a:lnTo>
                  <a:pt x="0" y="432700"/>
                </a:lnTo>
                <a:lnTo>
                  <a:pt x="0" y="48610"/>
                </a:lnTo>
                <a:lnTo>
                  <a:pt x="0" y="29460"/>
                </a:lnTo>
                <a:cubicBezTo>
                  <a:pt x="0" y="13257"/>
                  <a:pt x="13278" y="0"/>
                  <a:pt x="29506" y="0"/>
                </a:cubicBezTo>
                <a:close/>
              </a:path>
            </a:pathLst>
          </a:custGeom>
          <a:solidFill>
            <a:schemeClr val="bg1"/>
          </a:solidFill>
          <a:ln>
            <a:noFill/>
          </a:ln>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137" name="eco-pay-logo_39201"/>
          <p:cNvSpPr>
            <a:spLocks noChangeAspect="1"/>
          </p:cNvSpPr>
          <p:nvPr/>
        </p:nvSpPr>
        <p:spPr bwMode="auto">
          <a:xfrm>
            <a:off x="4176169" y="4220507"/>
            <a:ext cx="379268" cy="163660"/>
          </a:xfrm>
          <a:custGeom>
            <a:avLst/>
            <a:gdLst>
              <a:gd name="T0" fmla="*/ 424 w 583"/>
              <a:gd name="T1" fmla="*/ 94 h 252"/>
              <a:gd name="T2" fmla="*/ 424 w 583"/>
              <a:gd name="T3" fmla="*/ 224 h 252"/>
              <a:gd name="T4" fmla="*/ 558 w 583"/>
              <a:gd name="T5" fmla="*/ 224 h 252"/>
              <a:gd name="T6" fmla="*/ 558 w 583"/>
              <a:gd name="T7" fmla="*/ 94 h 252"/>
              <a:gd name="T8" fmla="*/ 519 w 583"/>
              <a:gd name="T9" fmla="*/ 189 h 252"/>
              <a:gd name="T10" fmla="*/ 463 w 583"/>
              <a:gd name="T11" fmla="*/ 189 h 252"/>
              <a:gd name="T12" fmla="*/ 463 w 583"/>
              <a:gd name="T13" fmla="*/ 130 h 252"/>
              <a:gd name="T14" fmla="*/ 519 w 583"/>
              <a:gd name="T15" fmla="*/ 130 h 252"/>
              <a:gd name="T16" fmla="*/ 519 w 583"/>
              <a:gd name="T17" fmla="*/ 189 h 252"/>
              <a:gd name="T18" fmla="*/ 44 w 583"/>
              <a:gd name="T19" fmla="*/ 213 h 252"/>
              <a:gd name="T20" fmla="*/ 232 w 583"/>
              <a:gd name="T21" fmla="*/ 1 h 252"/>
              <a:gd name="T22" fmla="*/ 252 w 583"/>
              <a:gd name="T23" fmla="*/ 15 h 252"/>
              <a:gd name="T24" fmla="*/ 397 w 583"/>
              <a:gd name="T25" fmla="*/ 201 h 252"/>
              <a:gd name="T26" fmla="*/ 380 w 583"/>
              <a:gd name="T27" fmla="*/ 244 h 252"/>
              <a:gd name="T28" fmla="*/ 272 w 583"/>
              <a:gd name="T29" fmla="*/ 224 h 252"/>
              <a:gd name="T30" fmla="*/ 272 w 583"/>
              <a:gd name="T31" fmla="*/ 94 h 252"/>
              <a:gd name="T32" fmla="*/ 380 w 583"/>
              <a:gd name="T33" fmla="*/ 73 h 252"/>
              <a:gd name="T34" fmla="*/ 398 w 583"/>
              <a:gd name="T35" fmla="*/ 117 h 252"/>
              <a:gd name="T36" fmla="*/ 362 w 583"/>
              <a:gd name="T37" fmla="*/ 120 h 252"/>
              <a:gd name="T38" fmla="*/ 312 w 583"/>
              <a:gd name="T39" fmla="*/ 129 h 252"/>
              <a:gd name="T40" fmla="*/ 311 w 583"/>
              <a:gd name="T41" fmla="*/ 189 h 252"/>
              <a:gd name="T42" fmla="*/ 361 w 583"/>
              <a:gd name="T43" fmla="*/ 198 h 252"/>
              <a:gd name="T44" fmla="*/ 397 w 583"/>
              <a:gd name="T45" fmla="*/ 201 h 252"/>
              <a:gd name="T46" fmla="*/ 242 w 583"/>
              <a:gd name="T47" fmla="*/ 154 h 252"/>
              <a:gd name="T48" fmla="*/ 153 w 583"/>
              <a:gd name="T49" fmla="*/ 67 h 252"/>
              <a:gd name="T50" fmla="*/ 58 w 583"/>
              <a:gd name="T51" fmla="*/ 159 h 252"/>
              <a:gd name="T52" fmla="*/ 153 w 583"/>
              <a:gd name="T53" fmla="*/ 252 h 252"/>
              <a:gd name="T54" fmla="*/ 239 w 583"/>
              <a:gd name="T55" fmla="*/ 211 h 252"/>
              <a:gd name="T56" fmla="*/ 216 w 583"/>
              <a:gd name="T57" fmla="*/ 188 h 252"/>
              <a:gd name="T58" fmla="*/ 160 w 583"/>
              <a:gd name="T59" fmla="*/ 205 h 252"/>
              <a:gd name="T60" fmla="*/ 117 w 583"/>
              <a:gd name="T61" fmla="*/ 176 h 252"/>
              <a:gd name="T62" fmla="*/ 236 w 583"/>
              <a:gd name="T63" fmla="*/ 171 h 252"/>
              <a:gd name="T64" fmla="*/ 128 w 583"/>
              <a:gd name="T65" fmla="*/ 120 h 252"/>
              <a:gd name="T66" fmla="*/ 176 w 583"/>
              <a:gd name="T67" fmla="*/ 120 h 252"/>
              <a:gd name="T68" fmla="*/ 117 w 583"/>
              <a:gd name="T69" fmla="*/ 1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3" h="252">
                <a:moveTo>
                  <a:pt x="491" y="67"/>
                </a:moveTo>
                <a:cubicBezTo>
                  <a:pt x="464" y="67"/>
                  <a:pt x="441" y="76"/>
                  <a:pt x="424" y="94"/>
                </a:cubicBezTo>
                <a:cubicBezTo>
                  <a:pt x="407" y="112"/>
                  <a:pt x="399" y="133"/>
                  <a:pt x="399" y="159"/>
                </a:cubicBezTo>
                <a:cubicBezTo>
                  <a:pt x="399" y="185"/>
                  <a:pt x="407" y="207"/>
                  <a:pt x="424" y="224"/>
                </a:cubicBezTo>
                <a:cubicBezTo>
                  <a:pt x="441" y="243"/>
                  <a:pt x="464" y="252"/>
                  <a:pt x="491" y="252"/>
                </a:cubicBezTo>
                <a:cubicBezTo>
                  <a:pt x="519" y="252"/>
                  <a:pt x="541" y="243"/>
                  <a:pt x="558" y="224"/>
                </a:cubicBezTo>
                <a:cubicBezTo>
                  <a:pt x="575" y="207"/>
                  <a:pt x="583" y="185"/>
                  <a:pt x="583" y="159"/>
                </a:cubicBezTo>
                <a:cubicBezTo>
                  <a:pt x="583" y="133"/>
                  <a:pt x="575" y="112"/>
                  <a:pt x="558" y="94"/>
                </a:cubicBezTo>
                <a:cubicBezTo>
                  <a:pt x="541" y="76"/>
                  <a:pt x="519" y="67"/>
                  <a:pt x="491" y="67"/>
                </a:cubicBezTo>
                <a:close/>
                <a:moveTo>
                  <a:pt x="519" y="189"/>
                </a:moveTo>
                <a:cubicBezTo>
                  <a:pt x="513" y="198"/>
                  <a:pt x="503" y="202"/>
                  <a:pt x="491" y="202"/>
                </a:cubicBezTo>
                <a:cubicBezTo>
                  <a:pt x="479" y="202"/>
                  <a:pt x="470" y="198"/>
                  <a:pt x="463" y="189"/>
                </a:cubicBezTo>
                <a:cubicBezTo>
                  <a:pt x="457" y="181"/>
                  <a:pt x="454" y="171"/>
                  <a:pt x="454" y="159"/>
                </a:cubicBezTo>
                <a:cubicBezTo>
                  <a:pt x="454" y="148"/>
                  <a:pt x="457" y="138"/>
                  <a:pt x="463" y="130"/>
                </a:cubicBezTo>
                <a:cubicBezTo>
                  <a:pt x="470" y="121"/>
                  <a:pt x="479" y="116"/>
                  <a:pt x="491" y="116"/>
                </a:cubicBezTo>
                <a:cubicBezTo>
                  <a:pt x="503" y="116"/>
                  <a:pt x="513" y="121"/>
                  <a:pt x="519" y="130"/>
                </a:cubicBezTo>
                <a:cubicBezTo>
                  <a:pt x="525" y="138"/>
                  <a:pt x="528" y="147"/>
                  <a:pt x="528" y="159"/>
                </a:cubicBezTo>
                <a:cubicBezTo>
                  <a:pt x="528" y="171"/>
                  <a:pt x="525" y="181"/>
                  <a:pt x="519" y="189"/>
                </a:cubicBezTo>
                <a:close/>
                <a:moveTo>
                  <a:pt x="23" y="147"/>
                </a:moveTo>
                <a:cubicBezTo>
                  <a:pt x="23" y="169"/>
                  <a:pt x="30" y="192"/>
                  <a:pt x="44" y="213"/>
                </a:cubicBezTo>
                <a:cubicBezTo>
                  <a:pt x="16" y="190"/>
                  <a:pt x="0" y="162"/>
                  <a:pt x="0" y="132"/>
                </a:cubicBezTo>
                <a:cubicBezTo>
                  <a:pt x="1" y="58"/>
                  <a:pt x="105" y="0"/>
                  <a:pt x="232" y="1"/>
                </a:cubicBezTo>
                <a:cubicBezTo>
                  <a:pt x="311" y="3"/>
                  <a:pt x="381" y="27"/>
                  <a:pt x="422" y="63"/>
                </a:cubicBezTo>
                <a:cubicBezTo>
                  <a:pt x="381" y="34"/>
                  <a:pt x="320" y="16"/>
                  <a:pt x="252" y="15"/>
                </a:cubicBezTo>
                <a:cubicBezTo>
                  <a:pt x="126" y="13"/>
                  <a:pt x="24" y="72"/>
                  <a:pt x="23" y="147"/>
                </a:cubicBezTo>
                <a:close/>
                <a:moveTo>
                  <a:pt x="397" y="201"/>
                </a:moveTo>
                <a:cubicBezTo>
                  <a:pt x="402" y="206"/>
                  <a:pt x="404" y="211"/>
                  <a:pt x="404" y="216"/>
                </a:cubicBezTo>
                <a:cubicBezTo>
                  <a:pt x="404" y="228"/>
                  <a:pt x="396" y="237"/>
                  <a:pt x="380" y="244"/>
                </a:cubicBezTo>
                <a:cubicBezTo>
                  <a:pt x="367" y="249"/>
                  <a:pt x="353" y="252"/>
                  <a:pt x="339" y="252"/>
                </a:cubicBezTo>
                <a:cubicBezTo>
                  <a:pt x="311" y="252"/>
                  <a:pt x="289" y="243"/>
                  <a:pt x="272" y="224"/>
                </a:cubicBezTo>
                <a:cubicBezTo>
                  <a:pt x="255" y="207"/>
                  <a:pt x="247" y="185"/>
                  <a:pt x="247" y="159"/>
                </a:cubicBezTo>
                <a:cubicBezTo>
                  <a:pt x="247" y="133"/>
                  <a:pt x="255" y="111"/>
                  <a:pt x="272" y="94"/>
                </a:cubicBezTo>
                <a:cubicBezTo>
                  <a:pt x="289" y="76"/>
                  <a:pt x="311" y="67"/>
                  <a:pt x="339" y="67"/>
                </a:cubicBezTo>
                <a:cubicBezTo>
                  <a:pt x="355" y="67"/>
                  <a:pt x="369" y="69"/>
                  <a:pt x="380" y="73"/>
                </a:cubicBezTo>
                <a:cubicBezTo>
                  <a:pt x="396" y="79"/>
                  <a:pt x="404" y="88"/>
                  <a:pt x="404" y="101"/>
                </a:cubicBezTo>
                <a:cubicBezTo>
                  <a:pt x="404" y="107"/>
                  <a:pt x="402" y="112"/>
                  <a:pt x="398" y="117"/>
                </a:cubicBezTo>
                <a:cubicBezTo>
                  <a:pt x="393" y="122"/>
                  <a:pt x="388" y="124"/>
                  <a:pt x="382" y="124"/>
                </a:cubicBezTo>
                <a:cubicBezTo>
                  <a:pt x="377" y="124"/>
                  <a:pt x="371" y="123"/>
                  <a:pt x="362" y="120"/>
                </a:cubicBezTo>
                <a:cubicBezTo>
                  <a:pt x="354" y="118"/>
                  <a:pt x="347" y="116"/>
                  <a:pt x="342" y="116"/>
                </a:cubicBezTo>
                <a:cubicBezTo>
                  <a:pt x="329" y="116"/>
                  <a:pt x="319" y="120"/>
                  <a:pt x="312" y="129"/>
                </a:cubicBezTo>
                <a:cubicBezTo>
                  <a:pt x="305" y="137"/>
                  <a:pt x="302" y="147"/>
                  <a:pt x="302" y="159"/>
                </a:cubicBezTo>
                <a:cubicBezTo>
                  <a:pt x="302" y="171"/>
                  <a:pt x="305" y="181"/>
                  <a:pt x="311" y="189"/>
                </a:cubicBezTo>
                <a:cubicBezTo>
                  <a:pt x="318" y="198"/>
                  <a:pt x="327" y="202"/>
                  <a:pt x="339" y="202"/>
                </a:cubicBezTo>
                <a:cubicBezTo>
                  <a:pt x="345" y="202"/>
                  <a:pt x="352" y="201"/>
                  <a:pt x="361" y="198"/>
                </a:cubicBezTo>
                <a:cubicBezTo>
                  <a:pt x="371" y="195"/>
                  <a:pt x="377" y="194"/>
                  <a:pt x="382" y="194"/>
                </a:cubicBezTo>
                <a:cubicBezTo>
                  <a:pt x="388" y="194"/>
                  <a:pt x="393" y="196"/>
                  <a:pt x="397" y="201"/>
                </a:cubicBezTo>
                <a:close/>
                <a:moveTo>
                  <a:pt x="236" y="171"/>
                </a:moveTo>
                <a:cubicBezTo>
                  <a:pt x="240" y="168"/>
                  <a:pt x="242" y="162"/>
                  <a:pt x="242" y="154"/>
                </a:cubicBezTo>
                <a:cubicBezTo>
                  <a:pt x="242" y="130"/>
                  <a:pt x="234" y="109"/>
                  <a:pt x="217" y="92"/>
                </a:cubicBezTo>
                <a:cubicBezTo>
                  <a:pt x="200" y="75"/>
                  <a:pt x="179" y="67"/>
                  <a:pt x="153" y="67"/>
                </a:cubicBezTo>
                <a:cubicBezTo>
                  <a:pt x="126" y="67"/>
                  <a:pt x="104" y="76"/>
                  <a:pt x="85" y="94"/>
                </a:cubicBezTo>
                <a:cubicBezTo>
                  <a:pt x="67" y="112"/>
                  <a:pt x="58" y="134"/>
                  <a:pt x="58" y="159"/>
                </a:cubicBezTo>
                <a:cubicBezTo>
                  <a:pt x="58" y="186"/>
                  <a:pt x="66" y="208"/>
                  <a:pt x="84" y="226"/>
                </a:cubicBezTo>
                <a:cubicBezTo>
                  <a:pt x="102" y="243"/>
                  <a:pt x="125" y="252"/>
                  <a:pt x="153" y="252"/>
                </a:cubicBezTo>
                <a:cubicBezTo>
                  <a:pt x="171" y="252"/>
                  <a:pt x="189" y="249"/>
                  <a:pt x="206" y="243"/>
                </a:cubicBezTo>
                <a:cubicBezTo>
                  <a:pt x="228" y="235"/>
                  <a:pt x="239" y="225"/>
                  <a:pt x="239" y="211"/>
                </a:cubicBezTo>
                <a:cubicBezTo>
                  <a:pt x="239" y="205"/>
                  <a:pt x="237" y="199"/>
                  <a:pt x="233" y="195"/>
                </a:cubicBezTo>
                <a:cubicBezTo>
                  <a:pt x="228" y="191"/>
                  <a:pt x="223" y="188"/>
                  <a:pt x="216" y="188"/>
                </a:cubicBezTo>
                <a:cubicBezTo>
                  <a:pt x="213" y="188"/>
                  <a:pt x="205" y="191"/>
                  <a:pt x="192" y="197"/>
                </a:cubicBezTo>
                <a:cubicBezTo>
                  <a:pt x="180" y="202"/>
                  <a:pt x="169" y="205"/>
                  <a:pt x="160" y="205"/>
                </a:cubicBezTo>
                <a:cubicBezTo>
                  <a:pt x="149" y="205"/>
                  <a:pt x="139" y="203"/>
                  <a:pt x="131" y="199"/>
                </a:cubicBezTo>
                <a:cubicBezTo>
                  <a:pt x="121" y="193"/>
                  <a:pt x="117" y="186"/>
                  <a:pt x="117" y="176"/>
                </a:cubicBezTo>
                <a:lnTo>
                  <a:pt x="215" y="176"/>
                </a:lnTo>
                <a:cubicBezTo>
                  <a:pt x="224" y="176"/>
                  <a:pt x="231" y="174"/>
                  <a:pt x="236" y="171"/>
                </a:cubicBezTo>
                <a:close/>
                <a:moveTo>
                  <a:pt x="117" y="141"/>
                </a:moveTo>
                <a:cubicBezTo>
                  <a:pt x="117" y="133"/>
                  <a:pt x="120" y="126"/>
                  <a:pt x="128" y="120"/>
                </a:cubicBezTo>
                <a:cubicBezTo>
                  <a:pt x="135" y="113"/>
                  <a:pt x="143" y="110"/>
                  <a:pt x="152" y="110"/>
                </a:cubicBezTo>
                <a:cubicBezTo>
                  <a:pt x="160" y="110"/>
                  <a:pt x="168" y="113"/>
                  <a:pt x="176" y="120"/>
                </a:cubicBezTo>
                <a:cubicBezTo>
                  <a:pt x="183" y="126"/>
                  <a:pt x="187" y="133"/>
                  <a:pt x="187" y="141"/>
                </a:cubicBezTo>
                <a:lnTo>
                  <a:pt x="117" y="141"/>
                </a:lnTo>
                <a:close/>
              </a:path>
            </a:pathLst>
          </a:custGeom>
          <a:solidFill>
            <a:schemeClr val="bg1"/>
          </a:solidFill>
          <a:ln>
            <a:noFill/>
          </a:ln>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138" name="at-symbol_74642"/>
          <p:cNvSpPr>
            <a:spLocks noChangeAspect="1"/>
          </p:cNvSpPr>
          <p:nvPr/>
        </p:nvSpPr>
        <p:spPr bwMode="auto">
          <a:xfrm>
            <a:off x="3625666" y="3542782"/>
            <a:ext cx="395280" cy="355088"/>
          </a:xfrm>
          <a:custGeom>
            <a:avLst/>
            <a:gdLst>
              <a:gd name="T0" fmla="*/ 1405 w 2529"/>
              <a:gd name="T1" fmla="*/ 2275 h 2275"/>
              <a:gd name="T2" fmla="*/ 1195 w 2529"/>
              <a:gd name="T3" fmla="*/ 2275 h 2275"/>
              <a:gd name="T4" fmla="*/ 1161 w 2529"/>
              <a:gd name="T5" fmla="*/ 2241 h 2275"/>
              <a:gd name="T6" fmla="*/ 1161 w 2529"/>
              <a:gd name="T7" fmla="*/ 1083 h 2275"/>
              <a:gd name="T8" fmla="*/ 638 w 2529"/>
              <a:gd name="T9" fmla="*/ 1083 h 2275"/>
              <a:gd name="T10" fmla="*/ 614 w 2529"/>
              <a:gd name="T11" fmla="*/ 1073 h 2275"/>
              <a:gd name="T12" fmla="*/ 451 w 2529"/>
              <a:gd name="T13" fmla="*/ 907 h 2275"/>
              <a:gd name="T14" fmla="*/ 451 w 2529"/>
              <a:gd name="T15" fmla="*/ 860 h 2275"/>
              <a:gd name="T16" fmla="*/ 614 w 2529"/>
              <a:gd name="T17" fmla="*/ 694 h 2275"/>
              <a:gd name="T18" fmla="*/ 646 w 2529"/>
              <a:gd name="T19" fmla="*/ 685 h 2275"/>
              <a:gd name="T20" fmla="*/ 1161 w 2529"/>
              <a:gd name="T21" fmla="*/ 685 h 2275"/>
              <a:gd name="T22" fmla="*/ 1161 w 2529"/>
              <a:gd name="T23" fmla="*/ 592 h 2275"/>
              <a:gd name="T24" fmla="*/ 296 w 2529"/>
              <a:gd name="T25" fmla="*/ 592 h 2275"/>
              <a:gd name="T26" fmla="*/ 273 w 2529"/>
              <a:gd name="T27" fmla="*/ 583 h 2275"/>
              <a:gd name="T28" fmla="*/ 11 w 2529"/>
              <a:gd name="T29" fmla="*/ 338 h 2275"/>
              <a:gd name="T30" fmla="*/ 0 w 2529"/>
              <a:gd name="T31" fmla="*/ 314 h 2275"/>
              <a:gd name="T32" fmla="*/ 11 w 2529"/>
              <a:gd name="T33" fmla="*/ 290 h 2275"/>
              <a:gd name="T34" fmla="*/ 273 w 2529"/>
              <a:gd name="T35" fmla="*/ 45 h 2275"/>
              <a:gd name="T36" fmla="*/ 306 w 2529"/>
              <a:gd name="T37" fmla="*/ 37 h 2275"/>
              <a:gd name="T38" fmla="*/ 1161 w 2529"/>
              <a:gd name="T39" fmla="*/ 37 h 2275"/>
              <a:gd name="T40" fmla="*/ 1161 w 2529"/>
              <a:gd name="T41" fmla="*/ 33 h 2275"/>
              <a:gd name="T42" fmla="*/ 1195 w 2529"/>
              <a:gd name="T43" fmla="*/ 0 h 2275"/>
              <a:gd name="T44" fmla="*/ 1405 w 2529"/>
              <a:gd name="T45" fmla="*/ 0 h 2275"/>
              <a:gd name="T46" fmla="*/ 1438 w 2529"/>
              <a:gd name="T47" fmla="*/ 33 h 2275"/>
              <a:gd name="T48" fmla="*/ 1438 w 2529"/>
              <a:gd name="T49" fmla="*/ 239 h 2275"/>
              <a:gd name="T50" fmla="*/ 2304 w 2529"/>
              <a:gd name="T51" fmla="*/ 239 h 2275"/>
              <a:gd name="T52" fmla="*/ 2330 w 2529"/>
              <a:gd name="T53" fmla="*/ 252 h 2275"/>
              <a:gd name="T54" fmla="*/ 2519 w 2529"/>
              <a:gd name="T55" fmla="*/ 497 h 2275"/>
              <a:gd name="T56" fmla="*/ 2519 w 2529"/>
              <a:gd name="T57" fmla="*/ 537 h 2275"/>
              <a:gd name="T58" fmla="*/ 2330 w 2529"/>
              <a:gd name="T59" fmla="*/ 782 h 2275"/>
              <a:gd name="T60" fmla="*/ 2294 w 2529"/>
              <a:gd name="T61" fmla="*/ 794 h 2275"/>
              <a:gd name="T62" fmla="*/ 1438 w 2529"/>
              <a:gd name="T63" fmla="*/ 794 h 2275"/>
              <a:gd name="T64" fmla="*/ 1438 w 2529"/>
              <a:gd name="T65" fmla="*/ 2241 h 2275"/>
              <a:gd name="T66" fmla="*/ 1405 w 2529"/>
              <a:gd name="T67" fmla="*/ 2275 h 2275"/>
              <a:gd name="T68" fmla="*/ 1228 w 2529"/>
              <a:gd name="T69" fmla="*/ 2208 h 2275"/>
              <a:gd name="T70" fmla="*/ 1371 w 2529"/>
              <a:gd name="T71" fmla="*/ 2208 h 2275"/>
              <a:gd name="T72" fmla="*/ 1371 w 2529"/>
              <a:gd name="T73" fmla="*/ 66 h 2275"/>
              <a:gd name="T74" fmla="*/ 1228 w 2529"/>
              <a:gd name="T75" fmla="*/ 66 h 2275"/>
              <a:gd name="T76" fmla="*/ 1228 w 2529"/>
              <a:gd name="T77" fmla="*/ 2208 h 2275"/>
              <a:gd name="T78" fmla="*/ 652 w 2529"/>
              <a:gd name="T79" fmla="*/ 1017 h 2275"/>
              <a:gd name="T80" fmla="*/ 1161 w 2529"/>
              <a:gd name="T81" fmla="*/ 1017 h 2275"/>
              <a:gd name="T82" fmla="*/ 1161 w 2529"/>
              <a:gd name="T83" fmla="*/ 752 h 2275"/>
              <a:gd name="T84" fmla="*/ 651 w 2529"/>
              <a:gd name="T85" fmla="*/ 752 h 2275"/>
              <a:gd name="T86" fmla="*/ 521 w 2529"/>
              <a:gd name="T87" fmla="*/ 884 h 2275"/>
              <a:gd name="T88" fmla="*/ 652 w 2529"/>
              <a:gd name="T89" fmla="*/ 1017 h 2275"/>
              <a:gd name="T90" fmla="*/ 1438 w 2529"/>
              <a:gd name="T91" fmla="*/ 727 h 2275"/>
              <a:gd name="T92" fmla="*/ 2288 w 2529"/>
              <a:gd name="T93" fmla="*/ 727 h 2275"/>
              <a:gd name="T94" fmla="*/ 2451 w 2529"/>
              <a:gd name="T95" fmla="*/ 517 h 2275"/>
              <a:gd name="T96" fmla="*/ 2287 w 2529"/>
              <a:gd name="T97" fmla="*/ 305 h 2275"/>
              <a:gd name="T98" fmla="*/ 1438 w 2529"/>
              <a:gd name="T99" fmla="*/ 305 h 2275"/>
              <a:gd name="T100" fmla="*/ 1438 w 2529"/>
              <a:gd name="T101" fmla="*/ 727 h 2275"/>
              <a:gd name="T102" fmla="*/ 309 w 2529"/>
              <a:gd name="T103" fmla="*/ 526 h 2275"/>
              <a:gd name="T104" fmla="*/ 1161 w 2529"/>
              <a:gd name="T105" fmla="*/ 526 h 2275"/>
              <a:gd name="T106" fmla="*/ 1161 w 2529"/>
              <a:gd name="T107" fmla="*/ 104 h 2275"/>
              <a:gd name="T108" fmla="*/ 307 w 2529"/>
              <a:gd name="T109" fmla="*/ 104 h 2275"/>
              <a:gd name="T110" fmla="*/ 82 w 2529"/>
              <a:gd name="T111" fmla="*/ 314 h 2275"/>
              <a:gd name="T112" fmla="*/ 309 w 2529"/>
              <a:gd name="T113" fmla="*/ 526 h 2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9" h="2275">
                <a:moveTo>
                  <a:pt x="1405" y="2275"/>
                </a:moveTo>
                <a:lnTo>
                  <a:pt x="1195" y="2275"/>
                </a:lnTo>
                <a:cubicBezTo>
                  <a:pt x="1176" y="2275"/>
                  <a:pt x="1161" y="2260"/>
                  <a:pt x="1161" y="2241"/>
                </a:cubicBezTo>
                <a:lnTo>
                  <a:pt x="1161" y="1083"/>
                </a:lnTo>
                <a:lnTo>
                  <a:pt x="638" y="1083"/>
                </a:lnTo>
                <a:cubicBezTo>
                  <a:pt x="629" y="1083"/>
                  <a:pt x="620" y="1080"/>
                  <a:pt x="614" y="1073"/>
                </a:cubicBezTo>
                <a:lnTo>
                  <a:pt x="451" y="907"/>
                </a:lnTo>
                <a:cubicBezTo>
                  <a:pt x="438" y="894"/>
                  <a:pt x="438" y="873"/>
                  <a:pt x="451" y="860"/>
                </a:cubicBezTo>
                <a:lnTo>
                  <a:pt x="614" y="694"/>
                </a:lnTo>
                <a:cubicBezTo>
                  <a:pt x="622" y="686"/>
                  <a:pt x="634" y="682"/>
                  <a:pt x="646" y="685"/>
                </a:cubicBezTo>
                <a:lnTo>
                  <a:pt x="1161" y="685"/>
                </a:lnTo>
                <a:lnTo>
                  <a:pt x="1161" y="592"/>
                </a:lnTo>
                <a:lnTo>
                  <a:pt x="296" y="592"/>
                </a:lnTo>
                <a:cubicBezTo>
                  <a:pt x="287" y="592"/>
                  <a:pt x="279" y="589"/>
                  <a:pt x="273" y="583"/>
                </a:cubicBezTo>
                <a:lnTo>
                  <a:pt x="11" y="338"/>
                </a:lnTo>
                <a:cubicBezTo>
                  <a:pt x="4" y="332"/>
                  <a:pt x="0" y="323"/>
                  <a:pt x="0" y="314"/>
                </a:cubicBezTo>
                <a:cubicBezTo>
                  <a:pt x="0" y="305"/>
                  <a:pt x="4" y="296"/>
                  <a:pt x="11" y="290"/>
                </a:cubicBezTo>
                <a:lnTo>
                  <a:pt x="273" y="45"/>
                </a:lnTo>
                <a:cubicBezTo>
                  <a:pt x="282" y="36"/>
                  <a:pt x="294" y="34"/>
                  <a:pt x="306" y="37"/>
                </a:cubicBezTo>
                <a:lnTo>
                  <a:pt x="1161" y="37"/>
                </a:lnTo>
                <a:lnTo>
                  <a:pt x="1161" y="33"/>
                </a:lnTo>
                <a:cubicBezTo>
                  <a:pt x="1161" y="15"/>
                  <a:pt x="1176" y="0"/>
                  <a:pt x="1195" y="0"/>
                </a:cubicBezTo>
                <a:lnTo>
                  <a:pt x="1405" y="0"/>
                </a:lnTo>
                <a:cubicBezTo>
                  <a:pt x="1423" y="0"/>
                  <a:pt x="1438" y="15"/>
                  <a:pt x="1438" y="33"/>
                </a:cubicBezTo>
                <a:lnTo>
                  <a:pt x="1438" y="239"/>
                </a:lnTo>
                <a:lnTo>
                  <a:pt x="2304" y="239"/>
                </a:lnTo>
                <a:cubicBezTo>
                  <a:pt x="2314" y="239"/>
                  <a:pt x="2324" y="243"/>
                  <a:pt x="2330" y="252"/>
                </a:cubicBezTo>
                <a:lnTo>
                  <a:pt x="2519" y="497"/>
                </a:lnTo>
                <a:cubicBezTo>
                  <a:pt x="2529" y="509"/>
                  <a:pt x="2529" y="525"/>
                  <a:pt x="2519" y="537"/>
                </a:cubicBezTo>
                <a:lnTo>
                  <a:pt x="2330" y="782"/>
                </a:lnTo>
                <a:cubicBezTo>
                  <a:pt x="2322" y="793"/>
                  <a:pt x="2307" y="798"/>
                  <a:pt x="2294" y="794"/>
                </a:cubicBezTo>
                <a:lnTo>
                  <a:pt x="1438" y="794"/>
                </a:lnTo>
                <a:lnTo>
                  <a:pt x="1438" y="2241"/>
                </a:lnTo>
                <a:cubicBezTo>
                  <a:pt x="1438" y="2260"/>
                  <a:pt x="1423" y="2275"/>
                  <a:pt x="1405" y="2275"/>
                </a:cubicBezTo>
                <a:close/>
                <a:moveTo>
                  <a:pt x="1228" y="2208"/>
                </a:moveTo>
                <a:lnTo>
                  <a:pt x="1371" y="2208"/>
                </a:lnTo>
                <a:lnTo>
                  <a:pt x="1371" y="66"/>
                </a:lnTo>
                <a:lnTo>
                  <a:pt x="1228" y="66"/>
                </a:lnTo>
                <a:lnTo>
                  <a:pt x="1228" y="2208"/>
                </a:lnTo>
                <a:close/>
                <a:moveTo>
                  <a:pt x="652" y="1017"/>
                </a:moveTo>
                <a:lnTo>
                  <a:pt x="1161" y="1017"/>
                </a:lnTo>
                <a:lnTo>
                  <a:pt x="1161" y="752"/>
                </a:lnTo>
                <a:lnTo>
                  <a:pt x="651" y="752"/>
                </a:lnTo>
                <a:lnTo>
                  <a:pt x="521" y="884"/>
                </a:lnTo>
                <a:lnTo>
                  <a:pt x="652" y="1017"/>
                </a:lnTo>
                <a:close/>
                <a:moveTo>
                  <a:pt x="1438" y="727"/>
                </a:moveTo>
                <a:lnTo>
                  <a:pt x="2288" y="727"/>
                </a:lnTo>
                <a:lnTo>
                  <a:pt x="2451" y="517"/>
                </a:lnTo>
                <a:lnTo>
                  <a:pt x="2287" y="305"/>
                </a:lnTo>
                <a:lnTo>
                  <a:pt x="1438" y="305"/>
                </a:lnTo>
                <a:lnTo>
                  <a:pt x="1438" y="727"/>
                </a:lnTo>
                <a:close/>
                <a:moveTo>
                  <a:pt x="309" y="526"/>
                </a:moveTo>
                <a:lnTo>
                  <a:pt x="1161" y="526"/>
                </a:lnTo>
                <a:lnTo>
                  <a:pt x="1161" y="104"/>
                </a:lnTo>
                <a:lnTo>
                  <a:pt x="307" y="104"/>
                </a:lnTo>
                <a:lnTo>
                  <a:pt x="82" y="314"/>
                </a:lnTo>
                <a:lnTo>
                  <a:pt x="309" y="52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9" name="written-letter_73473"/>
          <p:cNvSpPr>
            <a:spLocks noChangeAspect="1"/>
          </p:cNvSpPr>
          <p:nvPr/>
        </p:nvSpPr>
        <p:spPr bwMode="auto">
          <a:xfrm>
            <a:off x="5417098" y="4144697"/>
            <a:ext cx="351180" cy="348578"/>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88" h="7841">
                <a:moveTo>
                  <a:pt x="7689" y="2331"/>
                </a:moveTo>
                <a:cubicBezTo>
                  <a:pt x="7681" y="2323"/>
                  <a:pt x="7673" y="2317"/>
                  <a:pt x="7665" y="2312"/>
                </a:cubicBezTo>
                <a:lnTo>
                  <a:pt x="4017" y="27"/>
                </a:lnTo>
                <a:cubicBezTo>
                  <a:pt x="3974" y="0"/>
                  <a:pt x="3917" y="0"/>
                  <a:pt x="3873" y="27"/>
                </a:cubicBezTo>
                <a:lnTo>
                  <a:pt x="223" y="2312"/>
                </a:lnTo>
                <a:cubicBezTo>
                  <a:pt x="215" y="2317"/>
                  <a:pt x="207" y="2323"/>
                  <a:pt x="199" y="2331"/>
                </a:cubicBezTo>
                <a:cubicBezTo>
                  <a:pt x="71" y="2459"/>
                  <a:pt x="0" y="2630"/>
                  <a:pt x="0" y="2809"/>
                </a:cubicBezTo>
                <a:lnTo>
                  <a:pt x="0" y="7161"/>
                </a:lnTo>
                <a:cubicBezTo>
                  <a:pt x="0" y="7537"/>
                  <a:pt x="305" y="7841"/>
                  <a:pt x="680" y="7841"/>
                </a:cubicBezTo>
                <a:lnTo>
                  <a:pt x="7208" y="7841"/>
                </a:lnTo>
                <a:cubicBezTo>
                  <a:pt x="7583" y="7841"/>
                  <a:pt x="7888" y="7537"/>
                  <a:pt x="7888" y="7161"/>
                </a:cubicBezTo>
                <a:lnTo>
                  <a:pt x="7888" y="2809"/>
                </a:lnTo>
                <a:cubicBezTo>
                  <a:pt x="7888" y="2630"/>
                  <a:pt x="7817" y="2459"/>
                  <a:pt x="7689" y="2331"/>
                </a:cubicBezTo>
                <a:close/>
                <a:moveTo>
                  <a:pt x="3944" y="304"/>
                </a:moveTo>
                <a:lnTo>
                  <a:pt x="7371" y="2448"/>
                </a:lnTo>
                <a:lnTo>
                  <a:pt x="3944" y="4926"/>
                </a:lnTo>
                <a:lnTo>
                  <a:pt x="517" y="2448"/>
                </a:lnTo>
                <a:lnTo>
                  <a:pt x="3944" y="304"/>
                </a:lnTo>
                <a:close/>
                <a:moveTo>
                  <a:pt x="7616" y="7161"/>
                </a:moveTo>
                <a:cubicBezTo>
                  <a:pt x="7616" y="7387"/>
                  <a:pt x="7434" y="7569"/>
                  <a:pt x="7208" y="7569"/>
                </a:cubicBezTo>
                <a:lnTo>
                  <a:pt x="6667" y="7569"/>
                </a:lnTo>
                <a:lnTo>
                  <a:pt x="5364" y="5225"/>
                </a:lnTo>
                <a:cubicBezTo>
                  <a:pt x="5345" y="5192"/>
                  <a:pt x="5304" y="5181"/>
                  <a:pt x="5271" y="5198"/>
                </a:cubicBezTo>
                <a:cubicBezTo>
                  <a:pt x="5239" y="5217"/>
                  <a:pt x="5228" y="5257"/>
                  <a:pt x="5244" y="5290"/>
                </a:cubicBezTo>
                <a:lnTo>
                  <a:pt x="6509" y="7569"/>
                </a:lnTo>
                <a:lnTo>
                  <a:pt x="1376" y="7569"/>
                </a:lnTo>
                <a:lnTo>
                  <a:pt x="2641" y="5290"/>
                </a:lnTo>
                <a:cubicBezTo>
                  <a:pt x="2660" y="5257"/>
                  <a:pt x="2647" y="5217"/>
                  <a:pt x="2614" y="5198"/>
                </a:cubicBezTo>
                <a:cubicBezTo>
                  <a:pt x="2581" y="5179"/>
                  <a:pt x="2540" y="5192"/>
                  <a:pt x="2521" y="5225"/>
                </a:cubicBezTo>
                <a:lnTo>
                  <a:pt x="1221" y="7569"/>
                </a:lnTo>
                <a:lnTo>
                  <a:pt x="680" y="7569"/>
                </a:lnTo>
                <a:cubicBezTo>
                  <a:pt x="454" y="7569"/>
                  <a:pt x="272" y="7387"/>
                  <a:pt x="272" y="7161"/>
                </a:cubicBezTo>
                <a:lnTo>
                  <a:pt x="272" y="2809"/>
                </a:lnTo>
                <a:cubicBezTo>
                  <a:pt x="272" y="2747"/>
                  <a:pt x="286" y="2687"/>
                  <a:pt x="313" y="2633"/>
                </a:cubicBezTo>
                <a:cubicBezTo>
                  <a:pt x="318" y="2638"/>
                  <a:pt x="324" y="2644"/>
                  <a:pt x="329" y="2646"/>
                </a:cubicBezTo>
                <a:lnTo>
                  <a:pt x="3865" y="5203"/>
                </a:lnTo>
                <a:cubicBezTo>
                  <a:pt x="3890" y="5219"/>
                  <a:pt x="3917" y="5228"/>
                  <a:pt x="3944" y="5228"/>
                </a:cubicBezTo>
                <a:cubicBezTo>
                  <a:pt x="3971" y="5228"/>
                  <a:pt x="4001" y="5219"/>
                  <a:pt x="4023" y="5203"/>
                </a:cubicBezTo>
                <a:lnTo>
                  <a:pt x="7559" y="2646"/>
                </a:lnTo>
                <a:cubicBezTo>
                  <a:pt x="7564" y="2641"/>
                  <a:pt x="7570" y="2638"/>
                  <a:pt x="7575" y="2633"/>
                </a:cubicBezTo>
                <a:cubicBezTo>
                  <a:pt x="7602" y="2687"/>
                  <a:pt x="7616" y="2747"/>
                  <a:pt x="7616" y="2809"/>
                </a:cubicBezTo>
                <a:lnTo>
                  <a:pt x="7616" y="7161"/>
                </a:lnTo>
                <a:close/>
              </a:path>
            </a:pathLst>
          </a:custGeom>
          <a:solidFill>
            <a:schemeClr val="bg1"/>
          </a:solidFill>
          <a:ln>
            <a:noFill/>
          </a:ln>
        </p:spPr>
        <p:txBody>
          <a:bodyPr/>
          <a:lstStyle/>
          <a:p>
            <a:endParaRPr lang="zh-CN" altLang="en-US"/>
          </a:p>
        </p:txBody>
      </p:sp>
      <p:sp>
        <p:nvSpPr>
          <p:cNvPr id="140" name="dislike_250533"/>
          <p:cNvSpPr>
            <a:spLocks noChangeAspect="1"/>
          </p:cNvSpPr>
          <p:nvPr/>
        </p:nvSpPr>
        <p:spPr bwMode="auto">
          <a:xfrm flipH="1" flipV="1">
            <a:off x="3072660" y="3551918"/>
            <a:ext cx="319458" cy="351180"/>
          </a:xfrm>
          <a:custGeom>
            <a:avLst/>
            <a:gdLst>
              <a:gd name="connsiteX0" fmla="*/ 256097 w 551916"/>
              <a:gd name="connsiteY0" fmla="*/ 53392 h 606721"/>
              <a:gd name="connsiteX1" fmla="*/ 86372 w 551916"/>
              <a:gd name="connsiteY1" fmla="*/ 72699 h 606721"/>
              <a:gd name="connsiteX2" fmla="*/ 80053 w 551916"/>
              <a:gd name="connsiteY2" fmla="*/ 107091 h 606721"/>
              <a:gd name="connsiteX3" fmla="*/ 73823 w 551916"/>
              <a:gd name="connsiteY3" fmla="*/ 122110 h 606721"/>
              <a:gd name="connsiteX4" fmla="*/ 54599 w 551916"/>
              <a:gd name="connsiteY4" fmla="*/ 179699 h 606721"/>
              <a:gd name="connsiteX5" fmla="*/ 52285 w 551916"/>
              <a:gd name="connsiteY5" fmla="*/ 194007 h 606721"/>
              <a:gd name="connsiteX6" fmla="*/ 42228 w 551916"/>
              <a:gd name="connsiteY6" fmla="*/ 266258 h 606721"/>
              <a:gd name="connsiteX7" fmla="*/ 40804 w 551916"/>
              <a:gd name="connsiteY7" fmla="*/ 279589 h 606721"/>
              <a:gd name="connsiteX8" fmla="*/ 25406 w 551916"/>
              <a:gd name="connsiteY8" fmla="*/ 329356 h 606721"/>
              <a:gd name="connsiteX9" fmla="*/ 47123 w 551916"/>
              <a:gd name="connsiteY9" fmla="*/ 358595 h 606721"/>
              <a:gd name="connsiteX10" fmla="*/ 154992 w 551916"/>
              <a:gd name="connsiteY10" fmla="*/ 358595 h 606721"/>
              <a:gd name="connsiteX11" fmla="*/ 165316 w 551916"/>
              <a:gd name="connsiteY11" fmla="*/ 363927 h 606721"/>
              <a:gd name="connsiteX12" fmla="*/ 166473 w 551916"/>
              <a:gd name="connsiteY12" fmla="*/ 375480 h 606721"/>
              <a:gd name="connsiteX13" fmla="*/ 163803 w 551916"/>
              <a:gd name="connsiteY13" fmla="*/ 572150 h 606721"/>
              <a:gd name="connsiteX14" fmla="*/ 183472 w 551916"/>
              <a:gd name="connsiteY14" fmla="*/ 581660 h 606721"/>
              <a:gd name="connsiteX15" fmla="*/ 192372 w 551916"/>
              <a:gd name="connsiteY15" fmla="*/ 567174 h 606721"/>
              <a:gd name="connsiteX16" fmla="*/ 378563 w 551916"/>
              <a:gd name="connsiteY16" fmla="*/ 336466 h 606721"/>
              <a:gd name="connsiteX17" fmla="*/ 378563 w 551916"/>
              <a:gd name="connsiteY17" fmla="*/ 71277 h 606721"/>
              <a:gd name="connsiteX18" fmla="*/ 256097 w 551916"/>
              <a:gd name="connsiteY18" fmla="*/ 53392 h 606721"/>
              <a:gd name="connsiteX19" fmla="*/ 480636 w 551916"/>
              <a:gd name="connsiteY19" fmla="*/ 52800 h 606721"/>
              <a:gd name="connsiteX20" fmla="*/ 498049 w 551916"/>
              <a:gd name="connsiteY20" fmla="*/ 52800 h 606721"/>
              <a:gd name="connsiteX21" fmla="*/ 501603 w 551916"/>
              <a:gd name="connsiteY21" fmla="*/ 61599 h 606721"/>
              <a:gd name="connsiteX22" fmla="*/ 498049 w 551916"/>
              <a:gd name="connsiteY22" fmla="*/ 70398 h 606721"/>
              <a:gd name="connsiteX23" fmla="*/ 489254 w 551916"/>
              <a:gd name="connsiteY23" fmla="*/ 73953 h 606721"/>
              <a:gd name="connsiteX24" fmla="*/ 480636 w 551916"/>
              <a:gd name="connsiteY24" fmla="*/ 70398 h 606721"/>
              <a:gd name="connsiteX25" fmla="*/ 479037 w 551916"/>
              <a:gd name="connsiteY25" fmla="*/ 68354 h 606721"/>
              <a:gd name="connsiteX26" fmla="*/ 477882 w 551916"/>
              <a:gd name="connsiteY26" fmla="*/ 66309 h 606721"/>
              <a:gd name="connsiteX27" fmla="*/ 477172 w 551916"/>
              <a:gd name="connsiteY27" fmla="*/ 64087 h 606721"/>
              <a:gd name="connsiteX28" fmla="*/ 476905 w 551916"/>
              <a:gd name="connsiteY28" fmla="*/ 61599 h 606721"/>
              <a:gd name="connsiteX29" fmla="*/ 480636 w 551916"/>
              <a:gd name="connsiteY29" fmla="*/ 52800 h 606721"/>
              <a:gd name="connsiteX30" fmla="*/ 255139 w 551916"/>
              <a:gd name="connsiteY30" fmla="*/ 28348 h 606721"/>
              <a:gd name="connsiteX31" fmla="*/ 393782 w 551916"/>
              <a:gd name="connsiteY31" fmla="*/ 49592 h 606721"/>
              <a:gd name="connsiteX32" fmla="*/ 403305 w 551916"/>
              <a:gd name="connsiteY32" fmla="*/ 61590 h 606721"/>
              <a:gd name="connsiteX33" fmla="*/ 403305 w 551916"/>
              <a:gd name="connsiteY33" fmla="*/ 345975 h 606721"/>
              <a:gd name="connsiteX34" fmla="*/ 393604 w 551916"/>
              <a:gd name="connsiteY34" fmla="*/ 357973 h 606721"/>
              <a:gd name="connsiteX35" fmla="*/ 216848 w 551916"/>
              <a:gd name="connsiteY35" fmla="*/ 567707 h 606721"/>
              <a:gd name="connsiteX36" fmla="*/ 216492 w 551916"/>
              <a:gd name="connsiteY36" fmla="*/ 571528 h 606721"/>
              <a:gd name="connsiteX37" fmla="*/ 189880 w 551916"/>
              <a:gd name="connsiteY37" fmla="*/ 605566 h 606721"/>
              <a:gd name="connsiteX38" fmla="*/ 181781 w 551916"/>
              <a:gd name="connsiteY38" fmla="*/ 606721 h 606721"/>
              <a:gd name="connsiteX39" fmla="*/ 146181 w 551916"/>
              <a:gd name="connsiteY39" fmla="*/ 589747 h 606721"/>
              <a:gd name="connsiteX40" fmla="*/ 137103 w 551916"/>
              <a:gd name="connsiteY40" fmla="*/ 383301 h 606721"/>
              <a:gd name="connsiteX41" fmla="*/ 43563 w 551916"/>
              <a:gd name="connsiteY41" fmla="*/ 383301 h 606721"/>
              <a:gd name="connsiteX42" fmla="*/ 37155 w 551916"/>
              <a:gd name="connsiteY42" fmla="*/ 381434 h 606721"/>
              <a:gd name="connsiteX43" fmla="*/ 1020 w 551916"/>
              <a:gd name="connsiteY43" fmla="*/ 333444 h 606721"/>
              <a:gd name="connsiteX44" fmla="*/ 16951 w 551916"/>
              <a:gd name="connsiteY44" fmla="*/ 270435 h 606721"/>
              <a:gd name="connsiteX45" fmla="*/ 29055 w 551916"/>
              <a:gd name="connsiteY45" fmla="*/ 183076 h 606721"/>
              <a:gd name="connsiteX46" fmla="*/ 36799 w 551916"/>
              <a:gd name="connsiteY46" fmla="*/ 122199 h 606721"/>
              <a:gd name="connsiteX47" fmla="*/ 54065 w 551916"/>
              <a:gd name="connsiteY47" fmla="*/ 105403 h 606721"/>
              <a:gd name="connsiteX48" fmla="*/ 75336 w 551916"/>
              <a:gd name="connsiteY48" fmla="*/ 50481 h 606721"/>
              <a:gd name="connsiteX49" fmla="*/ 177622 w 551916"/>
              <a:gd name="connsiteY49" fmla="*/ 28609 h 606721"/>
              <a:gd name="connsiteX50" fmla="*/ 255139 w 551916"/>
              <a:gd name="connsiteY50" fmla="*/ 28348 h 606721"/>
              <a:gd name="connsiteX51" fmla="*/ 452881 w 551916"/>
              <a:gd name="connsiteY51" fmla="*/ 24707 h 606721"/>
              <a:gd name="connsiteX52" fmla="*/ 452881 w 551916"/>
              <a:gd name="connsiteY52" fmla="*/ 370953 h 606721"/>
              <a:gd name="connsiteX53" fmla="*/ 527179 w 551916"/>
              <a:gd name="connsiteY53" fmla="*/ 370953 h 606721"/>
              <a:gd name="connsiteX54" fmla="*/ 527179 w 551916"/>
              <a:gd name="connsiteY54" fmla="*/ 24707 h 606721"/>
              <a:gd name="connsiteX55" fmla="*/ 440512 w 551916"/>
              <a:gd name="connsiteY55" fmla="*/ 0 h 606721"/>
              <a:gd name="connsiteX56" fmla="*/ 539548 w 551916"/>
              <a:gd name="connsiteY56" fmla="*/ 0 h 606721"/>
              <a:gd name="connsiteX57" fmla="*/ 551916 w 551916"/>
              <a:gd name="connsiteY57" fmla="*/ 12353 h 606721"/>
              <a:gd name="connsiteX58" fmla="*/ 551916 w 551916"/>
              <a:gd name="connsiteY58" fmla="*/ 383307 h 606721"/>
              <a:gd name="connsiteX59" fmla="*/ 539548 w 551916"/>
              <a:gd name="connsiteY59" fmla="*/ 395660 h 606721"/>
              <a:gd name="connsiteX60" fmla="*/ 440512 w 551916"/>
              <a:gd name="connsiteY60" fmla="*/ 395660 h 606721"/>
              <a:gd name="connsiteX61" fmla="*/ 428144 w 551916"/>
              <a:gd name="connsiteY61" fmla="*/ 383307 h 606721"/>
              <a:gd name="connsiteX62" fmla="*/ 428144 w 551916"/>
              <a:gd name="connsiteY62" fmla="*/ 12353 h 606721"/>
              <a:gd name="connsiteX63" fmla="*/ 440512 w 551916"/>
              <a:gd name="connsiteY63" fmla="*/ 0 h 60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51916" h="606721">
                <a:moveTo>
                  <a:pt x="256097" y="53392"/>
                </a:moveTo>
                <a:cubicBezTo>
                  <a:pt x="200983" y="49770"/>
                  <a:pt x="137993" y="52348"/>
                  <a:pt x="86372" y="72699"/>
                </a:cubicBezTo>
                <a:cubicBezTo>
                  <a:pt x="83791" y="74387"/>
                  <a:pt x="72043" y="83185"/>
                  <a:pt x="80053" y="107091"/>
                </a:cubicBezTo>
                <a:cubicBezTo>
                  <a:pt x="82011" y="112957"/>
                  <a:pt x="79341" y="119355"/>
                  <a:pt x="73823" y="122110"/>
                </a:cubicBezTo>
                <a:cubicBezTo>
                  <a:pt x="69996" y="124066"/>
                  <a:pt x="36086" y="142728"/>
                  <a:pt x="54599" y="179699"/>
                </a:cubicBezTo>
                <a:cubicBezTo>
                  <a:pt x="57002" y="184498"/>
                  <a:pt x="56023" y="190185"/>
                  <a:pt x="52285" y="194007"/>
                </a:cubicBezTo>
                <a:cubicBezTo>
                  <a:pt x="51039" y="195251"/>
                  <a:pt x="21935" y="225733"/>
                  <a:pt x="42228" y="266258"/>
                </a:cubicBezTo>
                <a:cubicBezTo>
                  <a:pt x="44364" y="270613"/>
                  <a:pt x="43830" y="275767"/>
                  <a:pt x="40804" y="279589"/>
                </a:cubicBezTo>
                <a:cubicBezTo>
                  <a:pt x="40626" y="279767"/>
                  <a:pt x="20956" y="305006"/>
                  <a:pt x="25406" y="329356"/>
                </a:cubicBezTo>
                <a:cubicBezTo>
                  <a:pt x="27542" y="340732"/>
                  <a:pt x="34573" y="349352"/>
                  <a:pt x="47123" y="358595"/>
                </a:cubicBezTo>
                <a:lnTo>
                  <a:pt x="154992" y="358595"/>
                </a:lnTo>
                <a:cubicBezTo>
                  <a:pt x="159086" y="358595"/>
                  <a:pt x="163002" y="360550"/>
                  <a:pt x="165316" y="363927"/>
                </a:cubicBezTo>
                <a:cubicBezTo>
                  <a:pt x="167630" y="367393"/>
                  <a:pt x="168075" y="371659"/>
                  <a:pt x="166473" y="375480"/>
                </a:cubicBezTo>
                <a:cubicBezTo>
                  <a:pt x="165850" y="376813"/>
                  <a:pt x="108533" y="516962"/>
                  <a:pt x="163803" y="572150"/>
                </a:cubicBezTo>
                <a:cubicBezTo>
                  <a:pt x="168787" y="577038"/>
                  <a:pt x="178488" y="583170"/>
                  <a:pt x="183472" y="581660"/>
                </a:cubicBezTo>
                <a:cubicBezTo>
                  <a:pt x="186765" y="580771"/>
                  <a:pt x="190147" y="575350"/>
                  <a:pt x="192372" y="567174"/>
                </a:cubicBezTo>
                <a:cubicBezTo>
                  <a:pt x="191927" y="546289"/>
                  <a:pt x="192817" y="387567"/>
                  <a:pt x="378563" y="336466"/>
                </a:cubicBezTo>
                <a:lnTo>
                  <a:pt x="378563" y="71277"/>
                </a:lnTo>
                <a:cubicBezTo>
                  <a:pt x="358448" y="66834"/>
                  <a:pt x="311211" y="57013"/>
                  <a:pt x="256097" y="53392"/>
                </a:cubicBezTo>
                <a:close/>
                <a:moveTo>
                  <a:pt x="480636" y="52800"/>
                </a:moveTo>
                <a:cubicBezTo>
                  <a:pt x="485167" y="48267"/>
                  <a:pt x="493430" y="48267"/>
                  <a:pt x="498049" y="52800"/>
                </a:cubicBezTo>
                <a:cubicBezTo>
                  <a:pt x="500359" y="55111"/>
                  <a:pt x="501603" y="58399"/>
                  <a:pt x="501603" y="61599"/>
                </a:cubicBezTo>
                <a:cubicBezTo>
                  <a:pt x="501603" y="64798"/>
                  <a:pt x="500359" y="67998"/>
                  <a:pt x="498049" y="70398"/>
                </a:cubicBezTo>
                <a:cubicBezTo>
                  <a:pt x="495828" y="72620"/>
                  <a:pt x="492630" y="73953"/>
                  <a:pt x="489254" y="73953"/>
                </a:cubicBezTo>
                <a:cubicBezTo>
                  <a:pt x="486056" y="73953"/>
                  <a:pt x="482857" y="72620"/>
                  <a:pt x="480636" y="70398"/>
                </a:cubicBezTo>
                <a:cubicBezTo>
                  <a:pt x="480014" y="69776"/>
                  <a:pt x="479481" y="69154"/>
                  <a:pt x="479037" y="68354"/>
                </a:cubicBezTo>
                <a:cubicBezTo>
                  <a:pt x="478593" y="67731"/>
                  <a:pt x="478238" y="67020"/>
                  <a:pt x="477882" y="66309"/>
                </a:cubicBezTo>
                <a:cubicBezTo>
                  <a:pt x="477527" y="65510"/>
                  <a:pt x="477349" y="64798"/>
                  <a:pt x="477172" y="64087"/>
                </a:cubicBezTo>
                <a:cubicBezTo>
                  <a:pt x="476994" y="63199"/>
                  <a:pt x="476905" y="62488"/>
                  <a:pt x="476905" y="61599"/>
                </a:cubicBezTo>
                <a:cubicBezTo>
                  <a:pt x="476905" y="58399"/>
                  <a:pt x="478238" y="55111"/>
                  <a:pt x="480636" y="52800"/>
                </a:cubicBezTo>
                <a:close/>
                <a:moveTo>
                  <a:pt x="255139" y="28348"/>
                </a:moveTo>
                <a:cubicBezTo>
                  <a:pt x="329426" y="32783"/>
                  <a:pt x="389427" y="48442"/>
                  <a:pt x="393782" y="49592"/>
                </a:cubicBezTo>
                <a:cubicBezTo>
                  <a:pt x="399211" y="51103"/>
                  <a:pt x="403305" y="55991"/>
                  <a:pt x="403305" y="61590"/>
                </a:cubicBezTo>
                <a:lnTo>
                  <a:pt x="403305" y="345975"/>
                </a:lnTo>
                <a:cubicBezTo>
                  <a:pt x="403305" y="351663"/>
                  <a:pt x="399122" y="356551"/>
                  <a:pt x="393604" y="357973"/>
                </a:cubicBezTo>
                <a:cubicBezTo>
                  <a:pt x="207681" y="404363"/>
                  <a:pt x="216759" y="566018"/>
                  <a:pt x="216848" y="567707"/>
                </a:cubicBezTo>
                <a:cubicBezTo>
                  <a:pt x="216937" y="568951"/>
                  <a:pt x="216848" y="570284"/>
                  <a:pt x="216492" y="571528"/>
                </a:cubicBezTo>
                <a:cubicBezTo>
                  <a:pt x="211775" y="590547"/>
                  <a:pt x="202786" y="602011"/>
                  <a:pt x="189880" y="605566"/>
                </a:cubicBezTo>
                <a:cubicBezTo>
                  <a:pt x="187121" y="606365"/>
                  <a:pt x="184451" y="606721"/>
                  <a:pt x="181781" y="606721"/>
                </a:cubicBezTo>
                <a:cubicBezTo>
                  <a:pt x="163803" y="606721"/>
                  <a:pt x="148139" y="591702"/>
                  <a:pt x="146181" y="589747"/>
                </a:cubicBezTo>
                <a:cubicBezTo>
                  <a:pt x="91712" y="535358"/>
                  <a:pt x="122329" y="426581"/>
                  <a:pt x="137103" y="383301"/>
                </a:cubicBezTo>
                <a:lnTo>
                  <a:pt x="43563" y="383301"/>
                </a:lnTo>
                <a:cubicBezTo>
                  <a:pt x="41249" y="383301"/>
                  <a:pt x="39113" y="382590"/>
                  <a:pt x="37155" y="381434"/>
                </a:cubicBezTo>
                <a:cubicBezTo>
                  <a:pt x="16684" y="369170"/>
                  <a:pt x="4491" y="352907"/>
                  <a:pt x="1020" y="333444"/>
                </a:cubicBezTo>
                <a:cubicBezTo>
                  <a:pt x="-3786" y="306872"/>
                  <a:pt x="9564" y="281811"/>
                  <a:pt x="16951" y="270435"/>
                </a:cubicBezTo>
                <a:cubicBezTo>
                  <a:pt x="1821" y="233287"/>
                  <a:pt x="15794" y="200405"/>
                  <a:pt x="29055" y="183076"/>
                </a:cubicBezTo>
                <a:cubicBezTo>
                  <a:pt x="18464" y="155703"/>
                  <a:pt x="27097" y="135086"/>
                  <a:pt x="36799" y="122199"/>
                </a:cubicBezTo>
                <a:cubicBezTo>
                  <a:pt x="42406" y="114645"/>
                  <a:pt x="48903" y="109135"/>
                  <a:pt x="54065" y="105403"/>
                </a:cubicBezTo>
                <a:cubicBezTo>
                  <a:pt x="47479" y="73943"/>
                  <a:pt x="64478" y="55902"/>
                  <a:pt x="75336" y="50481"/>
                </a:cubicBezTo>
                <a:cubicBezTo>
                  <a:pt x="107110" y="37773"/>
                  <a:pt x="142415" y="31235"/>
                  <a:pt x="177622" y="28609"/>
                </a:cubicBezTo>
                <a:cubicBezTo>
                  <a:pt x="204027" y="26640"/>
                  <a:pt x="230377" y="26870"/>
                  <a:pt x="255139" y="28348"/>
                </a:cubicBezTo>
                <a:close/>
                <a:moveTo>
                  <a:pt x="452881" y="24707"/>
                </a:moveTo>
                <a:lnTo>
                  <a:pt x="452881" y="370953"/>
                </a:lnTo>
                <a:lnTo>
                  <a:pt x="527179" y="370953"/>
                </a:lnTo>
                <a:lnTo>
                  <a:pt x="527179" y="24707"/>
                </a:lnTo>
                <a:close/>
                <a:moveTo>
                  <a:pt x="440512" y="0"/>
                </a:moveTo>
                <a:lnTo>
                  <a:pt x="539548" y="0"/>
                </a:lnTo>
                <a:cubicBezTo>
                  <a:pt x="546399" y="0"/>
                  <a:pt x="551916" y="5510"/>
                  <a:pt x="551916" y="12353"/>
                </a:cubicBezTo>
                <a:lnTo>
                  <a:pt x="551916" y="383307"/>
                </a:lnTo>
                <a:cubicBezTo>
                  <a:pt x="551916" y="390150"/>
                  <a:pt x="546399" y="395660"/>
                  <a:pt x="539548" y="395660"/>
                </a:cubicBezTo>
                <a:lnTo>
                  <a:pt x="440512" y="395660"/>
                </a:lnTo>
                <a:cubicBezTo>
                  <a:pt x="433661" y="395660"/>
                  <a:pt x="428144" y="390150"/>
                  <a:pt x="428144" y="383307"/>
                </a:cubicBezTo>
                <a:lnTo>
                  <a:pt x="428144" y="12353"/>
                </a:lnTo>
                <a:cubicBezTo>
                  <a:pt x="428144" y="5510"/>
                  <a:pt x="433661" y="0"/>
                  <a:pt x="440512" y="0"/>
                </a:cubicBezTo>
                <a:close/>
              </a:path>
            </a:pathLst>
          </a:custGeom>
          <a:solidFill>
            <a:schemeClr val="bg1"/>
          </a:solidFill>
          <a:ln>
            <a:noFill/>
          </a:ln>
        </p:spPr>
      </p:sp>
      <p:sp>
        <p:nvSpPr>
          <p:cNvPr id="141" name="logistics-transportation-truck_59123"/>
          <p:cNvSpPr>
            <a:spLocks noChangeAspect="1"/>
          </p:cNvSpPr>
          <p:nvPr/>
        </p:nvSpPr>
        <p:spPr bwMode="auto">
          <a:xfrm>
            <a:off x="2432972" y="3601358"/>
            <a:ext cx="435346" cy="295641"/>
          </a:xfrm>
          <a:custGeom>
            <a:avLst/>
            <a:gdLst>
              <a:gd name="connsiteX0" fmla="*/ 427270 w 605592"/>
              <a:gd name="connsiteY0" fmla="*/ 293129 h 411255"/>
              <a:gd name="connsiteX1" fmla="*/ 485914 w 605592"/>
              <a:gd name="connsiteY1" fmla="*/ 351565 h 411255"/>
              <a:gd name="connsiteX2" fmla="*/ 427270 w 605592"/>
              <a:gd name="connsiteY2" fmla="*/ 410126 h 411255"/>
              <a:gd name="connsiteX3" fmla="*/ 369252 w 605592"/>
              <a:gd name="connsiteY3" fmla="*/ 358948 h 411255"/>
              <a:gd name="connsiteX4" fmla="*/ 222140 w 605592"/>
              <a:gd name="connsiteY4" fmla="*/ 358948 h 411255"/>
              <a:gd name="connsiteX5" fmla="*/ 214872 w 605592"/>
              <a:gd name="connsiteY5" fmla="*/ 351565 h 411255"/>
              <a:gd name="connsiteX6" fmla="*/ 222140 w 605592"/>
              <a:gd name="connsiteY6" fmla="*/ 344307 h 411255"/>
              <a:gd name="connsiteX7" fmla="*/ 376019 w 605592"/>
              <a:gd name="connsiteY7" fmla="*/ 344307 h 411255"/>
              <a:gd name="connsiteX8" fmla="*/ 383286 w 605592"/>
              <a:gd name="connsiteY8" fmla="*/ 351565 h 411255"/>
              <a:gd name="connsiteX9" fmla="*/ 427270 w 605592"/>
              <a:gd name="connsiteY9" fmla="*/ 395486 h 411255"/>
              <a:gd name="connsiteX10" fmla="*/ 471253 w 605592"/>
              <a:gd name="connsiteY10" fmla="*/ 351565 h 411255"/>
              <a:gd name="connsiteX11" fmla="*/ 427270 w 605592"/>
              <a:gd name="connsiteY11" fmla="*/ 307644 h 411255"/>
              <a:gd name="connsiteX12" fmla="*/ 404338 w 605592"/>
              <a:gd name="connsiteY12" fmla="*/ 314151 h 411255"/>
              <a:gd name="connsiteX13" fmla="*/ 394314 w 605592"/>
              <a:gd name="connsiteY13" fmla="*/ 311774 h 411255"/>
              <a:gd name="connsiteX14" fmla="*/ 396694 w 605592"/>
              <a:gd name="connsiteY14" fmla="*/ 301763 h 411255"/>
              <a:gd name="connsiteX15" fmla="*/ 427270 w 605592"/>
              <a:gd name="connsiteY15" fmla="*/ 293129 h 411255"/>
              <a:gd name="connsiteX16" fmla="*/ 397455 w 605592"/>
              <a:gd name="connsiteY16" fmla="*/ 12490 h 411255"/>
              <a:gd name="connsiteX17" fmla="*/ 443193 w 605592"/>
              <a:gd name="connsiteY17" fmla="*/ 12490 h 411255"/>
              <a:gd name="connsiteX18" fmla="*/ 490559 w 605592"/>
              <a:gd name="connsiteY18" fmla="*/ 39762 h 411255"/>
              <a:gd name="connsiteX19" fmla="*/ 590806 w 605592"/>
              <a:gd name="connsiteY19" fmla="*/ 174371 h 411255"/>
              <a:gd name="connsiteX20" fmla="*/ 591056 w 605592"/>
              <a:gd name="connsiteY20" fmla="*/ 174746 h 411255"/>
              <a:gd name="connsiteX21" fmla="*/ 605592 w 605592"/>
              <a:gd name="connsiteY21" fmla="*/ 230041 h 411255"/>
              <a:gd name="connsiteX22" fmla="*/ 605592 w 605592"/>
              <a:gd name="connsiteY22" fmla="*/ 323992 h 411255"/>
              <a:gd name="connsiteX23" fmla="*/ 570506 w 605592"/>
              <a:gd name="connsiteY23" fmla="*/ 358895 h 411255"/>
              <a:gd name="connsiteX24" fmla="*/ 517124 w 605592"/>
              <a:gd name="connsiteY24" fmla="*/ 358895 h 411255"/>
              <a:gd name="connsiteX25" fmla="*/ 509731 w 605592"/>
              <a:gd name="connsiteY25" fmla="*/ 351514 h 411255"/>
              <a:gd name="connsiteX26" fmla="*/ 517124 w 605592"/>
              <a:gd name="connsiteY26" fmla="*/ 344258 h 411255"/>
              <a:gd name="connsiteX27" fmla="*/ 570506 w 605592"/>
              <a:gd name="connsiteY27" fmla="*/ 344258 h 411255"/>
              <a:gd name="connsiteX28" fmla="*/ 590931 w 605592"/>
              <a:gd name="connsiteY28" fmla="*/ 323992 h 411255"/>
              <a:gd name="connsiteX29" fmla="*/ 590931 w 605592"/>
              <a:gd name="connsiteY29" fmla="*/ 230041 h 411255"/>
              <a:gd name="connsiteX30" fmla="*/ 578525 w 605592"/>
              <a:gd name="connsiteY30" fmla="*/ 182377 h 411255"/>
              <a:gd name="connsiteX31" fmla="*/ 478279 w 605592"/>
              <a:gd name="connsiteY31" fmla="*/ 47768 h 411255"/>
              <a:gd name="connsiteX32" fmla="*/ 478028 w 605592"/>
              <a:gd name="connsiteY32" fmla="*/ 47393 h 411255"/>
              <a:gd name="connsiteX33" fmla="*/ 443193 w 605592"/>
              <a:gd name="connsiteY33" fmla="*/ 27002 h 411255"/>
              <a:gd name="connsiteX34" fmla="*/ 397455 w 605592"/>
              <a:gd name="connsiteY34" fmla="*/ 27002 h 411255"/>
              <a:gd name="connsiteX35" fmla="*/ 377155 w 605592"/>
              <a:gd name="connsiteY35" fmla="*/ 47393 h 411255"/>
              <a:gd name="connsiteX36" fmla="*/ 377155 w 605592"/>
              <a:gd name="connsiteY36" fmla="*/ 174871 h 411255"/>
              <a:gd name="connsiteX37" fmla="*/ 397455 w 605592"/>
              <a:gd name="connsiteY37" fmla="*/ 195138 h 411255"/>
              <a:gd name="connsiteX38" fmla="*/ 494318 w 605592"/>
              <a:gd name="connsiteY38" fmla="*/ 195138 h 411255"/>
              <a:gd name="connsiteX39" fmla="*/ 501586 w 605592"/>
              <a:gd name="connsiteY39" fmla="*/ 202393 h 411255"/>
              <a:gd name="connsiteX40" fmla="*/ 494318 w 605592"/>
              <a:gd name="connsiteY40" fmla="*/ 209774 h 411255"/>
              <a:gd name="connsiteX41" fmla="*/ 397455 w 605592"/>
              <a:gd name="connsiteY41" fmla="*/ 209774 h 411255"/>
              <a:gd name="connsiteX42" fmla="*/ 362494 w 605592"/>
              <a:gd name="connsiteY42" fmla="*/ 174871 h 411255"/>
              <a:gd name="connsiteX43" fmla="*/ 362494 w 605592"/>
              <a:gd name="connsiteY43" fmla="*/ 47393 h 411255"/>
              <a:gd name="connsiteX44" fmla="*/ 397455 w 605592"/>
              <a:gd name="connsiteY44" fmla="*/ 12490 h 411255"/>
              <a:gd name="connsiteX45" fmla="*/ 36465 w 605592"/>
              <a:gd name="connsiteY45" fmla="*/ 0 h 411255"/>
              <a:gd name="connsiteX46" fmla="*/ 326805 w 605592"/>
              <a:gd name="connsiteY46" fmla="*/ 0 h 411255"/>
              <a:gd name="connsiteX47" fmla="*/ 334198 w 605592"/>
              <a:gd name="connsiteY47" fmla="*/ 7257 h 411255"/>
              <a:gd name="connsiteX48" fmla="*/ 326805 w 605592"/>
              <a:gd name="connsiteY48" fmla="*/ 14513 h 411255"/>
              <a:gd name="connsiteX49" fmla="*/ 36465 w 605592"/>
              <a:gd name="connsiteY49" fmla="*/ 14513 h 411255"/>
              <a:gd name="connsiteX50" fmla="*/ 14661 w 605592"/>
              <a:gd name="connsiteY50" fmla="*/ 36409 h 411255"/>
              <a:gd name="connsiteX51" fmla="*/ 14661 w 605592"/>
              <a:gd name="connsiteY51" fmla="*/ 322298 h 411255"/>
              <a:gd name="connsiteX52" fmla="*/ 36465 w 605592"/>
              <a:gd name="connsiteY52" fmla="*/ 344193 h 411255"/>
              <a:gd name="connsiteX53" fmla="*/ 75436 w 605592"/>
              <a:gd name="connsiteY53" fmla="*/ 344193 h 411255"/>
              <a:gd name="connsiteX54" fmla="*/ 82704 w 605592"/>
              <a:gd name="connsiteY54" fmla="*/ 351450 h 411255"/>
              <a:gd name="connsiteX55" fmla="*/ 128065 w 605592"/>
              <a:gd name="connsiteY55" fmla="*/ 396617 h 411255"/>
              <a:gd name="connsiteX56" fmla="*/ 173302 w 605592"/>
              <a:gd name="connsiteY56" fmla="*/ 351450 h 411255"/>
              <a:gd name="connsiteX57" fmla="*/ 128065 w 605592"/>
              <a:gd name="connsiteY57" fmla="*/ 306283 h 411255"/>
              <a:gd name="connsiteX58" fmla="*/ 104382 w 605592"/>
              <a:gd name="connsiteY58" fmla="*/ 312914 h 411255"/>
              <a:gd name="connsiteX59" fmla="*/ 94357 w 605592"/>
              <a:gd name="connsiteY59" fmla="*/ 310537 h 411255"/>
              <a:gd name="connsiteX60" fmla="*/ 96738 w 605592"/>
              <a:gd name="connsiteY60" fmla="*/ 300403 h 411255"/>
              <a:gd name="connsiteX61" fmla="*/ 128065 w 605592"/>
              <a:gd name="connsiteY61" fmla="*/ 291644 h 411255"/>
              <a:gd name="connsiteX62" fmla="*/ 187963 w 605592"/>
              <a:gd name="connsiteY62" fmla="*/ 351450 h 411255"/>
              <a:gd name="connsiteX63" fmla="*/ 128065 w 605592"/>
              <a:gd name="connsiteY63" fmla="*/ 411255 h 411255"/>
              <a:gd name="connsiteX64" fmla="*/ 68669 w 605592"/>
              <a:gd name="connsiteY64" fmla="*/ 358707 h 411255"/>
              <a:gd name="connsiteX65" fmla="*/ 36465 w 605592"/>
              <a:gd name="connsiteY65" fmla="*/ 358707 h 411255"/>
              <a:gd name="connsiteX66" fmla="*/ 0 w 605592"/>
              <a:gd name="connsiteY66" fmla="*/ 322298 h 411255"/>
              <a:gd name="connsiteX67" fmla="*/ 0 w 605592"/>
              <a:gd name="connsiteY67" fmla="*/ 36409 h 411255"/>
              <a:gd name="connsiteX68" fmla="*/ 36465 w 605592"/>
              <a:gd name="connsiteY68" fmla="*/ 0 h 41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5592" h="411255">
                <a:moveTo>
                  <a:pt x="427270" y="293129"/>
                </a:moveTo>
                <a:cubicBezTo>
                  <a:pt x="459599" y="293129"/>
                  <a:pt x="485914" y="319407"/>
                  <a:pt x="485914" y="351565"/>
                </a:cubicBezTo>
                <a:cubicBezTo>
                  <a:pt x="485914" y="383849"/>
                  <a:pt x="459599" y="410126"/>
                  <a:pt x="427270" y="410126"/>
                </a:cubicBezTo>
                <a:cubicBezTo>
                  <a:pt x="397446" y="410126"/>
                  <a:pt x="372761" y="387728"/>
                  <a:pt x="369252" y="358948"/>
                </a:cubicBezTo>
                <a:lnTo>
                  <a:pt x="222140" y="358948"/>
                </a:lnTo>
                <a:cubicBezTo>
                  <a:pt x="218130" y="358948"/>
                  <a:pt x="214872" y="355694"/>
                  <a:pt x="214872" y="351565"/>
                </a:cubicBezTo>
                <a:cubicBezTo>
                  <a:pt x="214872" y="347561"/>
                  <a:pt x="218130" y="344307"/>
                  <a:pt x="222140" y="344307"/>
                </a:cubicBezTo>
                <a:lnTo>
                  <a:pt x="376019" y="344307"/>
                </a:lnTo>
                <a:cubicBezTo>
                  <a:pt x="380028" y="344307"/>
                  <a:pt x="383286" y="347561"/>
                  <a:pt x="383286" y="351565"/>
                </a:cubicBezTo>
                <a:cubicBezTo>
                  <a:pt x="383286" y="375840"/>
                  <a:pt x="403085" y="395486"/>
                  <a:pt x="427270" y="395486"/>
                </a:cubicBezTo>
                <a:cubicBezTo>
                  <a:pt x="451579" y="395486"/>
                  <a:pt x="471253" y="375840"/>
                  <a:pt x="471253" y="351565"/>
                </a:cubicBezTo>
                <a:cubicBezTo>
                  <a:pt x="471253" y="327415"/>
                  <a:pt x="451579" y="307644"/>
                  <a:pt x="427270" y="307644"/>
                </a:cubicBezTo>
                <a:cubicBezTo>
                  <a:pt x="419125" y="307644"/>
                  <a:pt x="411230" y="309897"/>
                  <a:pt x="404338" y="314151"/>
                </a:cubicBezTo>
                <a:cubicBezTo>
                  <a:pt x="400830" y="316278"/>
                  <a:pt x="396319" y="315152"/>
                  <a:pt x="394314" y="311774"/>
                </a:cubicBezTo>
                <a:cubicBezTo>
                  <a:pt x="392183" y="308395"/>
                  <a:pt x="393186" y="303890"/>
                  <a:pt x="396694" y="301763"/>
                </a:cubicBezTo>
                <a:cubicBezTo>
                  <a:pt x="405842" y="296132"/>
                  <a:pt x="416493" y="293129"/>
                  <a:pt x="427270" y="293129"/>
                </a:cubicBezTo>
                <a:close/>
                <a:moveTo>
                  <a:pt x="397455" y="12490"/>
                </a:moveTo>
                <a:lnTo>
                  <a:pt x="443193" y="12490"/>
                </a:lnTo>
                <a:cubicBezTo>
                  <a:pt x="460861" y="12490"/>
                  <a:pt x="481537" y="24374"/>
                  <a:pt x="490559" y="39762"/>
                </a:cubicBezTo>
                <a:lnTo>
                  <a:pt x="590806" y="174371"/>
                </a:lnTo>
                <a:lnTo>
                  <a:pt x="591056" y="174746"/>
                </a:lnTo>
                <a:cubicBezTo>
                  <a:pt x="599201" y="189258"/>
                  <a:pt x="605592" y="213527"/>
                  <a:pt x="605592" y="230041"/>
                </a:cubicBezTo>
                <a:lnTo>
                  <a:pt x="605592" y="323992"/>
                </a:lnTo>
                <a:cubicBezTo>
                  <a:pt x="605592" y="343132"/>
                  <a:pt x="589803" y="358895"/>
                  <a:pt x="570506" y="358895"/>
                </a:cubicBezTo>
                <a:lnTo>
                  <a:pt x="517124" y="358895"/>
                </a:lnTo>
                <a:cubicBezTo>
                  <a:pt x="513115" y="358895"/>
                  <a:pt x="509731" y="355643"/>
                  <a:pt x="509731" y="351514"/>
                </a:cubicBezTo>
                <a:cubicBezTo>
                  <a:pt x="509731" y="347511"/>
                  <a:pt x="513115" y="344258"/>
                  <a:pt x="517124" y="344258"/>
                </a:cubicBezTo>
                <a:lnTo>
                  <a:pt x="570506" y="344258"/>
                </a:lnTo>
                <a:cubicBezTo>
                  <a:pt x="581783" y="344258"/>
                  <a:pt x="590931" y="335126"/>
                  <a:pt x="590931" y="323992"/>
                </a:cubicBezTo>
                <a:lnTo>
                  <a:pt x="590931" y="230041"/>
                </a:lnTo>
                <a:cubicBezTo>
                  <a:pt x="590931" y="216280"/>
                  <a:pt x="585292" y="194512"/>
                  <a:pt x="578525" y="182377"/>
                </a:cubicBezTo>
                <a:lnTo>
                  <a:pt x="478279" y="47768"/>
                </a:lnTo>
                <a:lnTo>
                  <a:pt x="478028" y="47393"/>
                </a:lnTo>
                <a:cubicBezTo>
                  <a:pt x="471763" y="36384"/>
                  <a:pt x="455849" y="27002"/>
                  <a:pt x="443193" y="27002"/>
                </a:cubicBezTo>
                <a:lnTo>
                  <a:pt x="397455" y="27002"/>
                </a:lnTo>
                <a:cubicBezTo>
                  <a:pt x="386303" y="27002"/>
                  <a:pt x="377155" y="36134"/>
                  <a:pt x="377155" y="47393"/>
                </a:cubicBezTo>
                <a:lnTo>
                  <a:pt x="377155" y="174871"/>
                </a:lnTo>
                <a:cubicBezTo>
                  <a:pt x="377155" y="186005"/>
                  <a:pt x="386303" y="195138"/>
                  <a:pt x="397455" y="195138"/>
                </a:cubicBezTo>
                <a:lnTo>
                  <a:pt x="494318" y="195138"/>
                </a:lnTo>
                <a:cubicBezTo>
                  <a:pt x="498328" y="195138"/>
                  <a:pt x="501586" y="198390"/>
                  <a:pt x="501586" y="202393"/>
                </a:cubicBezTo>
                <a:cubicBezTo>
                  <a:pt x="501586" y="206522"/>
                  <a:pt x="498328" y="209774"/>
                  <a:pt x="494318" y="209774"/>
                </a:cubicBezTo>
                <a:lnTo>
                  <a:pt x="397455" y="209774"/>
                </a:lnTo>
                <a:cubicBezTo>
                  <a:pt x="378283" y="209774"/>
                  <a:pt x="362494" y="194012"/>
                  <a:pt x="362494" y="174871"/>
                </a:cubicBezTo>
                <a:lnTo>
                  <a:pt x="362494" y="47393"/>
                </a:lnTo>
                <a:cubicBezTo>
                  <a:pt x="362494" y="28128"/>
                  <a:pt x="378283" y="12490"/>
                  <a:pt x="397455" y="12490"/>
                </a:cubicBezTo>
                <a:close/>
                <a:moveTo>
                  <a:pt x="36465" y="0"/>
                </a:moveTo>
                <a:lnTo>
                  <a:pt x="326805" y="0"/>
                </a:lnTo>
                <a:cubicBezTo>
                  <a:pt x="330940" y="0"/>
                  <a:pt x="334198" y="3253"/>
                  <a:pt x="334198" y="7257"/>
                </a:cubicBezTo>
                <a:cubicBezTo>
                  <a:pt x="334198" y="11260"/>
                  <a:pt x="330940" y="14513"/>
                  <a:pt x="326805" y="14513"/>
                </a:cubicBezTo>
                <a:lnTo>
                  <a:pt x="36465" y="14513"/>
                </a:lnTo>
                <a:cubicBezTo>
                  <a:pt x="24435" y="14513"/>
                  <a:pt x="14661" y="24397"/>
                  <a:pt x="14661" y="36409"/>
                </a:cubicBezTo>
                <a:lnTo>
                  <a:pt x="14661" y="322298"/>
                </a:lnTo>
                <a:cubicBezTo>
                  <a:pt x="14661" y="334309"/>
                  <a:pt x="24435" y="344193"/>
                  <a:pt x="36465" y="344193"/>
                </a:cubicBezTo>
                <a:lnTo>
                  <a:pt x="75436" y="344193"/>
                </a:lnTo>
                <a:cubicBezTo>
                  <a:pt x="79446" y="344193"/>
                  <a:pt x="82704" y="347446"/>
                  <a:pt x="82704" y="351450"/>
                </a:cubicBezTo>
                <a:cubicBezTo>
                  <a:pt x="82704" y="376348"/>
                  <a:pt x="103129" y="396617"/>
                  <a:pt x="128065" y="396617"/>
                </a:cubicBezTo>
                <a:cubicBezTo>
                  <a:pt x="153002" y="396617"/>
                  <a:pt x="173302" y="376348"/>
                  <a:pt x="173302" y="351450"/>
                </a:cubicBezTo>
                <a:cubicBezTo>
                  <a:pt x="173302" y="326552"/>
                  <a:pt x="153002" y="306283"/>
                  <a:pt x="128065" y="306283"/>
                </a:cubicBezTo>
                <a:cubicBezTo>
                  <a:pt x="119670" y="306283"/>
                  <a:pt x="111525" y="308535"/>
                  <a:pt x="104382" y="312914"/>
                </a:cubicBezTo>
                <a:cubicBezTo>
                  <a:pt x="100999" y="315041"/>
                  <a:pt x="96488" y="313915"/>
                  <a:pt x="94357" y="310537"/>
                </a:cubicBezTo>
                <a:cubicBezTo>
                  <a:pt x="92227" y="307034"/>
                  <a:pt x="93230" y="302530"/>
                  <a:pt x="96738" y="300403"/>
                </a:cubicBezTo>
                <a:cubicBezTo>
                  <a:pt x="106136" y="294647"/>
                  <a:pt x="116913" y="291644"/>
                  <a:pt x="128065" y="291644"/>
                </a:cubicBezTo>
                <a:cubicBezTo>
                  <a:pt x="161022" y="291644"/>
                  <a:pt x="187963" y="318419"/>
                  <a:pt x="187963" y="351450"/>
                </a:cubicBezTo>
                <a:cubicBezTo>
                  <a:pt x="187963" y="384480"/>
                  <a:pt x="161022" y="411255"/>
                  <a:pt x="128065" y="411255"/>
                </a:cubicBezTo>
                <a:cubicBezTo>
                  <a:pt x="97490" y="411255"/>
                  <a:pt x="72303" y="388234"/>
                  <a:pt x="68669" y="358707"/>
                </a:cubicBezTo>
                <a:lnTo>
                  <a:pt x="36465" y="358707"/>
                </a:lnTo>
                <a:cubicBezTo>
                  <a:pt x="16415" y="358707"/>
                  <a:pt x="0" y="342442"/>
                  <a:pt x="0" y="322298"/>
                </a:cubicBezTo>
                <a:lnTo>
                  <a:pt x="0" y="36409"/>
                </a:lnTo>
                <a:cubicBezTo>
                  <a:pt x="0" y="16265"/>
                  <a:pt x="16415" y="0"/>
                  <a:pt x="36465" y="0"/>
                </a:cubicBezTo>
                <a:close/>
              </a:path>
            </a:pathLst>
          </a:custGeom>
          <a:solidFill>
            <a:schemeClr val="bg1"/>
          </a:solidFill>
          <a:ln>
            <a:noFill/>
          </a:ln>
        </p:spPr>
        <p:txBody>
          <a:bodyPr/>
          <a:lstStyle/>
          <a:p>
            <a:endParaRPr lang="zh-CN" altLang="en-US"/>
          </a:p>
        </p:txBody>
      </p:sp>
      <p:sp>
        <p:nvSpPr>
          <p:cNvPr id="142" name="pen_157398"/>
          <p:cNvSpPr>
            <a:spLocks noChangeAspect="1"/>
          </p:cNvSpPr>
          <p:nvPr/>
        </p:nvSpPr>
        <p:spPr bwMode="auto">
          <a:xfrm>
            <a:off x="4809226" y="3510037"/>
            <a:ext cx="299761" cy="434942"/>
          </a:xfrm>
          <a:custGeom>
            <a:avLst/>
            <a:gdLst>
              <a:gd name="connsiteX0" fmla="*/ 257423 w 398830"/>
              <a:gd name="connsiteY0" fmla="*/ 68492 h 578688"/>
              <a:gd name="connsiteX1" fmla="*/ 252667 w 398830"/>
              <a:gd name="connsiteY1" fmla="*/ 69170 h 578688"/>
              <a:gd name="connsiteX2" fmla="*/ 243153 w 398830"/>
              <a:gd name="connsiteY2" fmla="*/ 77312 h 578688"/>
              <a:gd name="connsiteX3" fmla="*/ 128990 w 398830"/>
              <a:gd name="connsiteY3" fmla="*/ 299844 h 578688"/>
              <a:gd name="connsiteX4" fmla="*/ 50844 w 398830"/>
              <a:gd name="connsiteY4" fmla="*/ 416538 h 578688"/>
              <a:gd name="connsiteX5" fmla="*/ 35214 w 398830"/>
              <a:gd name="connsiteY5" fmla="*/ 468100 h 578688"/>
              <a:gd name="connsiteX6" fmla="*/ 34535 w 398830"/>
              <a:gd name="connsiteY6" fmla="*/ 516949 h 578688"/>
              <a:gd name="connsiteX7" fmla="*/ 38612 w 398830"/>
              <a:gd name="connsiteY7" fmla="*/ 518306 h 578688"/>
              <a:gd name="connsiteX8" fmla="*/ 42009 w 398830"/>
              <a:gd name="connsiteY8" fmla="*/ 521020 h 578688"/>
              <a:gd name="connsiteX9" fmla="*/ 84141 w 398830"/>
              <a:gd name="connsiteY9" fmla="*/ 496595 h 578688"/>
              <a:gd name="connsiteX10" fmla="*/ 120157 w 398830"/>
              <a:gd name="connsiteY10" fmla="*/ 457245 h 578688"/>
              <a:gd name="connsiteX11" fmla="*/ 183354 w 398830"/>
              <a:gd name="connsiteY11" fmla="*/ 326982 h 578688"/>
              <a:gd name="connsiteX12" fmla="*/ 315864 w 398830"/>
              <a:gd name="connsiteY12" fmla="*/ 120733 h 578688"/>
              <a:gd name="connsiteX13" fmla="*/ 317902 w 398830"/>
              <a:gd name="connsiteY13" fmla="*/ 107842 h 578688"/>
              <a:gd name="connsiteX14" fmla="*/ 309748 w 398830"/>
              <a:gd name="connsiteY14" fmla="*/ 96987 h 578688"/>
              <a:gd name="connsiteX15" fmla="*/ 264898 w 398830"/>
              <a:gd name="connsiteY15" fmla="*/ 70527 h 578688"/>
              <a:gd name="connsiteX16" fmla="*/ 257423 w 398830"/>
              <a:gd name="connsiteY16" fmla="*/ 68492 h 578688"/>
              <a:gd name="connsiteX17" fmla="*/ 247910 w 398830"/>
              <a:gd name="connsiteY17" fmla="*/ 52209 h 578688"/>
              <a:gd name="connsiteX18" fmla="*/ 274412 w 398830"/>
              <a:gd name="connsiteY18" fmla="*/ 54923 h 578688"/>
              <a:gd name="connsiteX19" fmla="*/ 319261 w 398830"/>
              <a:gd name="connsiteY19" fmla="*/ 81383 h 578688"/>
              <a:gd name="connsiteX20" fmla="*/ 335570 w 398830"/>
              <a:gd name="connsiteY20" fmla="*/ 103093 h 578688"/>
              <a:gd name="connsiteX21" fmla="*/ 330814 w 398830"/>
              <a:gd name="connsiteY21" fmla="*/ 130231 h 578688"/>
              <a:gd name="connsiteX22" fmla="*/ 198983 w 398830"/>
              <a:gd name="connsiteY22" fmla="*/ 336481 h 578688"/>
              <a:gd name="connsiteX23" fmla="*/ 136465 w 398830"/>
              <a:gd name="connsiteY23" fmla="*/ 464708 h 578688"/>
              <a:gd name="connsiteX24" fmla="*/ 92975 w 398830"/>
              <a:gd name="connsiteY24" fmla="*/ 512200 h 578688"/>
              <a:gd name="connsiteX25" fmla="*/ 32496 w 398830"/>
              <a:gd name="connsiteY25" fmla="*/ 547479 h 578688"/>
              <a:gd name="connsiteX26" fmla="*/ 16867 w 398830"/>
              <a:gd name="connsiteY26" fmla="*/ 574618 h 578688"/>
              <a:gd name="connsiteX27" fmla="*/ 9392 w 398830"/>
              <a:gd name="connsiteY27" fmla="*/ 578688 h 578688"/>
              <a:gd name="connsiteX28" fmla="*/ 4635 w 398830"/>
              <a:gd name="connsiteY28" fmla="*/ 578010 h 578688"/>
              <a:gd name="connsiteX29" fmla="*/ 1237 w 398830"/>
              <a:gd name="connsiteY29" fmla="*/ 565119 h 578688"/>
              <a:gd name="connsiteX30" fmla="*/ 16867 w 398830"/>
              <a:gd name="connsiteY30" fmla="*/ 538660 h 578688"/>
              <a:gd name="connsiteX31" fmla="*/ 16867 w 398830"/>
              <a:gd name="connsiteY31" fmla="*/ 467422 h 578688"/>
              <a:gd name="connsiteX32" fmla="*/ 35894 w 398830"/>
              <a:gd name="connsiteY32" fmla="*/ 406361 h 578688"/>
              <a:gd name="connsiteX33" fmla="*/ 114041 w 398830"/>
              <a:gd name="connsiteY33" fmla="*/ 290346 h 578688"/>
              <a:gd name="connsiteX34" fmla="*/ 226844 w 398830"/>
              <a:gd name="connsiteY34" fmla="*/ 69170 h 578688"/>
              <a:gd name="connsiteX35" fmla="*/ 247910 w 398830"/>
              <a:gd name="connsiteY35" fmla="*/ 52209 h 578688"/>
              <a:gd name="connsiteX36" fmla="*/ 266292 w 398830"/>
              <a:gd name="connsiteY36" fmla="*/ 1384 h 578688"/>
              <a:gd name="connsiteX37" fmla="*/ 366895 w 398830"/>
              <a:gd name="connsiteY37" fmla="*/ 57690 h 578688"/>
              <a:gd name="connsiteX38" fmla="*/ 394085 w 398830"/>
              <a:gd name="connsiteY38" fmla="*/ 90932 h 578688"/>
              <a:gd name="connsiteX39" fmla="*/ 304358 w 398830"/>
              <a:gd name="connsiteY39" fmla="*/ 283595 h 578688"/>
              <a:gd name="connsiteX40" fmla="*/ 275808 w 398830"/>
              <a:gd name="connsiteY40" fmla="*/ 354148 h 578688"/>
              <a:gd name="connsiteX41" fmla="*/ 269011 w 398830"/>
              <a:gd name="connsiteY41" fmla="*/ 365680 h 578688"/>
              <a:gd name="connsiteX42" fmla="*/ 266971 w 398830"/>
              <a:gd name="connsiteY42" fmla="*/ 365680 h 578688"/>
              <a:gd name="connsiteX43" fmla="*/ 258135 w 398830"/>
              <a:gd name="connsiteY43" fmla="*/ 358896 h 578688"/>
              <a:gd name="connsiteX44" fmla="*/ 292122 w 398830"/>
              <a:gd name="connsiteY44" fmla="*/ 270027 h 578688"/>
              <a:gd name="connsiteX45" fmla="*/ 377092 w 398830"/>
              <a:gd name="connsiteY45" fmla="*/ 96359 h 578688"/>
              <a:gd name="connsiteX46" fmla="*/ 358058 w 398830"/>
              <a:gd name="connsiteY46" fmla="*/ 73293 h 578688"/>
              <a:gd name="connsiteX47" fmla="*/ 256775 w 398830"/>
              <a:gd name="connsiteY47" fmla="*/ 16987 h 578688"/>
              <a:gd name="connsiteX48" fmla="*/ 253376 w 398830"/>
              <a:gd name="connsiteY48" fmla="*/ 4776 h 578688"/>
              <a:gd name="connsiteX49" fmla="*/ 266292 w 398830"/>
              <a:gd name="connsiteY49" fmla="*/ 1384 h 57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8830" h="578688">
                <a:moveTo>
                  <a:pt x="257423" y="68492"/>
                </a:moveTo>
                <a:cubicBezTo>
                  <a:pt x="255385" y="68492"/>
                  <a:pt x="254026" y="69170"/>
                  <a:pt x="252667" y="69170"/>
                </a:cubicBezTo>
                <a:cubicBezTo>
                  <a:pt x="248589" y="70527"/>
                  <a:pt x="245192" y="73241"/>
                  <a:pt x="243153" y="77312"/>
                </a:cubicBezTo>
                <a:lnTo>
                  <a:pt x="128990" y="299844"/>
                </a:lnTo>
                <a:lnTo>
                  <a:pt x="50844" y="416538"/>
                </a:lnTo>
                <a:cubicBezTo>
                  <a:pt x="40650" y="432142"/>
                  <a:pt x="35214" y="449782"/>
                  <a:pt x="35214" y="468100"/>
                </a:cubicBezTo>
                <a:lnTo>
                  <a:pt x="34535" y="516949"/>
                </a:lnTo>
                <a:cubicBezTo>
                  <a:pt x="35894" y="516949"/>
                  <a:pt x="37253" y="517628"/>
                  <a:pt x="38612" y="518306"/>
                </a:cubicBezTo>
                <a:cubicBezTo>
                  <a:pt x="39971" y="518984"/>
                  <a:pt x="41330" y="519663"/>
                  <a:pt x="42009" y="521020"/>
                </a:cubicBezTo>
                <a:lnTo>
                  <a:pt x="84141" y="496595"/>
                </a:lnTo>
                <a:cubicBezTo>
                  <a:pt x="99770" y="487097"/>
                  <a:pt x="112002" y="473528"/>
                  <a:pt x="120157" y="457245"/>
                </a:cubicBezTo>
                <a:lnTo>
                  <a:pt x="183354" y="326982"/>
                </a:lnTo>
                <a:lnTo>
                  <a:pt x="315864" y="120733"/>
                </a:lnTo>
                <a:cubicBezTo>
                  <a:pt x="317902" y="116662"/>
                  <a:pt x="319261" y="111913"/>
                  <a:pt x="317902" y="107842"/>
                </a:cubicBezTo>
                <a:cubicBezTo>
                  <a:pt x="316543" y="103093"/>
                  <a:pt x="313825" y="99022"/>
                  <a:pt x="309748" y="96987"/>
                </a:cubicBezTo>
                <a:lnTo>
                  <a:pt x="264898" y="70527"/>
                </a:lnTo>
                <a:cubicBezTo>
                  <a:pt x="262860" y="69170"/>
                  <a:pt x="260142" y="68492"/>
                  <a:pt x="257423" y="68492"/>
                </a:cubicBezTo>
                <a:close/>
                <a:moveTo>
                  <a:pt x="247910" y="52209"/>
                </a:moveTo>
                <a:cubicBezTo>
                  <a:pt x="256744" y="49495"/>
                  <a:pt x="266257" y="50174"/>
                  <a:pt x="274412" y="54923"/>
                </a:cubicBezTo>
                <a:lnTo>
                  <a:pt x="319261" y="81383"/>
                </a:lnTo>
                <a:cubicBezTo>
                  <a:pt x="327416" y="86132"/>
                  <a:pt x="333532" y="94273"/>
                  <a:pt x="335570" y="103093"/>
                </a:cubicBezTo>
                <a:cubicBezTo>
                  <a:pt x="337609" y="112591"/>
                  <a:pt x="336250" y="122768"/>
                  <a:pt x="330814" y="130231"/>
                </a:cubicBezTo>
                <a:lnTo>
                  <a:pt x="198983" y="336481"/>
                </a:lnTo>
                <a:lnTo>
                  <a:pt x="136465" y="464708"/>
                </a:lnTo>
                <a:cubicBezTo>
                  <a:pt x="126952" y="484383"/>
                  <a:pt x="112002" y="500666"/>
                  <a:pt x="92975" y="512200"/>
                </a:cubicBezTo>
                <a:lnTo>
                  <a:pt x="32496" y="547479"/>
                </a:lnTo>
                <a:lnTo>
                  <a:pt x="16867" y="574618"/>
                </a:lnTo>
                <a:cubicBezTo>
                  <a:pt x="15507" y="577331"/>
                  <a:pt x="12110" y="578688"/>
                  <a:pt x="9392" y="578688"/>
                </a:cubicBezTo>
                <a:cubicBezTo>
                  <a:pt x="7353" y="578688"/>
                  <a:pt x="5994" y="578688"/>
                  <a:pt x="4635" y="578010"/>
                </a:cubicBezTo>
                <a:cubicBezTo>
                  <a:pt x="558" y="575296"/>
                  <a:pt x="-1481" y="569868"/>
                  <a:pt x="1237" y="565119"/>
                </a:cubicBezTo>
                <a:lnTo>
                  <a:pt x="16867" y="538660"/>
                </a:lnTo>
                <a:lnTo>
                  <a:pt x="16867" y="467422"/>
                </a:lnTo>
                <a:cubicBezTo>
                  <a:pt x="16867" y="445712"/>
                  <a:pt x="23662" y="424680"/>
                  <a:pt x="35894" y="406361"/>
                </a:cubicBezTo>
                <a:lnTo>
                  <a:pt x="114041" y="290346"/>
                </a:lnTo>
                <a:lnTo>
                  <a:pt x="226844" y="69170"/>
                </a:lnTo>
                <a:cubicBezTo>
                  <a:pt x="231601" y="61029"/>
                  <a:pt x="239076" y="54244"/>
                  <a:pt x="247910" y="52209"/>
                </a:cubicBezTo>
                <a:close/>
                <a:moveTo>
                  <a:pt x="266292" y="1384"/>
                </a:moveTo>
                <a:lnTo>
                  <a:pt x="366895" y="57690"/>
                </a:lnTo>
                <a:cubicBezTo>
                  <a:pt x="379811" y="65153"/>
                  <a:pt x="389327" y="76685"/>
                  <a:pt x="394085" y="90932"/>
                </a:cubicBezTo>
                <a:cubicBezTo>
                  <a:pt x="406321" y="127565"/>
                  <a:pt x="400883" y="189977"/>
                  <a:pt x="304358" y="283595"/>
                </a:cubicBezTo>
                <a:cubicBezTo>
                  <a:pt x="279207" y="305303"/>
                  <a:pt x="269011" y="329725"/>
                  <a:pt x="275808" y="354148"/>
                </a:cubicBezTo>
                <a:cubicBezTo>
                  <a:pt x="277168" y="358896"/>
                  <a:pt x="273769" y="364323"/>
                  <a:pt x="269011" y="365680"/>
                </a:cubicBezTo>
                <a:cubicBezTo>
                  <a:pt x="268331" y="365680"/>
                  <a:pt x="267651" y="365680"/>
                  <a:pt x="266971" y="365680"/>
                </a:cubicBezTo>
                <a:cubicBezTo>
                  <a:pt x="262893" y="365680"/>
                  <a:pt x="259494" y="362967"/>
                  <a:pt x="258135" y="358896"/>
                </a:cubicBezTo>
                <a:cubicBezTo>
                  <a:pt x="252017" y="336509"/>
                  <a:pt x="253376" y="303268"/>
                  <a:pt x="292122" y="270027"/>
                </a:cubicBezTo>
                <a:cubicBezTo>
                  <a:pt x="386608" y="179122"/>
                  <a:pt x="385928" y="122138"/>
                  <a:pt x="377092" y="96359"/>
                </a:cubicBezTo>
                <a:cubicBezTo>
                  <a:pt x="373693" y="86861"/>
                  <a:pt x="366895" y="78720"/>
                  <a:pt x="358058" y="73293"/>
                </a:cubicBezTo>
                <a:lnTo>
                  <a:pt x="256775" y="16987"/>
                </a:lnTo>
                <a:cubicBezTo>
                  <a:pt x="252697" y="14273"/>
                  <a:pt x="251337" y="8846"/>
                  <a:pt x="253376" y="4776"/>
                </a:cubicBezTo>
                <a:cubicBezTo>
                  <a:pt x="256095" y="27"/>
                  <a:pt x="261533" y="-1330"/>
                  <a:pt x="266292" y="1384"/>
                </a:cubicBezTo>
                <a:close/>
              </a:path>
            </a:pathLst>
          </a:custGeom>
          <a:solidFill>
            <a:schemeClr val="bg1">
              <a:alpha val="77000"/>
            </a:schemeClr>
          </a:solidFill>
          <a:ln>
            <a:noFill/>
          </a:ln>
        </p:spPr>
        <p:txBody>
          <a:bodyPr/>
          <a:lstStyle/>
          <a:p>
            <a:endParaRPr lang="zh-CN" altLang="en-US"/>
          </a:p>
        </p:txBody>
      </p:sp>
      <p:sp>
        <p:nvSpPr>
          <p:cNvPr id="143" name="umbrella-ultrathin-outline_59233"/>
          <p:cNvSpPr>
            <a:spLocks noChangeAspect="1"/>
          </p:cNvSpPr>
          <p:nvPr/>
        </p:nvSpPr>
        <p:spPr bwMode="auto">
          <a:xfrm>
            <a:off x="5445027" y="3485016"/>
            <a:ext cx="323251" cy="470621"/>
          </a:xfrm>
          <a:custGeom>
            <a:avLst/>
            <a:gdLst>
              <a:gd name="connsiteX0" fmla="*/ 208326 w 416195"/>
              <a:gd name="connsiteY0" fmla="*/ 123200 h 605938"/>
              <a:gd name="connsiteX1" fmla="*/ 385807 w 416195"/>
              <a:gd name="connsiteY1" fmla="*/ 227114 h 605938"/>
              <a:gd name="connsiteX2" fmla="*/ 416195 w 416195"/>
              <a:gd name="connsiteY2" fmla="*/ 348575 h 605938"/>
              <a:gd name="connsiteX3" fmla="*/ 410795 w 416195"/>
              <a:gd name="connsiteY3" fmla="*/ 356252 h 605938"/>
              <a:gd name="connsiteX4" fmla="*/ 395051 w 416195"/>
              <a:gd name="connsiteY4" fmla="*/ 341081 h 605938"/>
              <a:gd name="connsiteX5" fmla="*/ 360818 w 416195"/>
              <a:gd name="connsiteY5" fmla="*/ 321614 h 605938"/>
              <a:gd name="connsiteX6" fmla="*/ 326494 w 416195"/>
              <a:gd name="connsiteY6" fmla="*/ 341081 h 605938"/>
              <a:gd name="connsiteX7" fmla="*/ 309835 w 416195"/>
              <a:gd name="connsiteY7" fmla="*/ 356252 h 605938"/>
              <a:gd name="connsiteX8" fmla="*/ 293176 w 416195"/>
              <a:gd name="connsiteY8" fmla="*/ 341081 h 605938"/>
              <a:gd name="connsiteX9" fmla="*/ 259127 w 416195"/>
              <a:gd name="connsiteY9" fmla="*/ 321614 h 605938"/>
              <a:gd name="connsiteX10" fmla="*/ 224528 w 416195"/>
              <a:gd name="connsiteY10" fmla="*/ 346656 h 605938"/>
              <a:gd name="connsiteX11" fmla="*/ 224528 w 416195"/>
              <a:gd name="connsiteY11" fmla="*/ 532549 h 605938"/>
              <a:gd name="connsiteX12" fmla="*/ 158625 w 416195"/>
              <a:gd name="connsiteY12" fmla="*/ 605938 h 605938"/>
              <a:gd name="connsiteX13" fmla="*/ 83111 w 416195"/>
              <a:gd name="connsiteY13" fmla="*/ 533006 h 605938"/>
              <a:gd name="connsiteX14" fmla="*/ 86406 w 416195"/>
              <a:gd name="connsiteY14" fmla="*/ 521491 h 605938"/>
              <a:gd name="connsiteX15" fmla="*/ 99404 w 416195"/>
              <a:gd name="connsiteY15" fmla="*/ 515733 h 605938"/>
              <a:gd name="connsiteX16" fmla="*/ 114964 w 416195"/>
              <a:gd name="connsiteY16" fmla="*/ 530082 h 605938"/>
              <a:gd name="connsiteX17" fmla="*/ 158625 w 416195"/>
              <a:gd name="connsiteY17" fmla="*/ 571209 h 605938"/>
              <a:gd name="connsiteX18" fmla="*/ 194322 w 416195"/>
              <a:gd name="connsiteY18" fmla="*/ 526243 h 605938"/>
              <a:gd name="connsiteX19" fmla="*/ 199722 w 416195"/>
              <a:gd name="connsiteY19" fmla="*/ 520942 h 605938"/>
              <a:gd name="connsiteX20" fmla="*/ 205031 w 416195"/>
              <a:gd name="connsiteY20" fmla="*/ 526243 h 605938"/>
              <a:gd name="connsiteX21" fmla="*/ 158625 w 416195"/>
              <a:gd name="connsiteY21" fmla="*/ 581902 h 605938"/>
              <a:gd name="connsiteX22" fmla="*/ 104529 w 416195"/>
              <a:gd name="connsiteY22" fmla="*/ 532092 h 605938"/>
              <a:gd name="connsiteX23" fmla="*/ 100044 w 416195"/>
              <a:gd name="connsiteY23" fmla="*/ 526335 h 605938"/>
              <a:gd name="connsiteX24" fmla="*/ 99953 w 416195"/>
              <a:gd name="connsiteY24" fmla="*/ 526335 h 605938"/>
              <a:gd name="connsiteX25" fmla="*/ 94552 w 416195"/>
              <a:gd name="connsiteY25" fmla="*/ 528437 h 605938"/>
              <a:gd name="connsiteX26" fmla="*/ 93729 w 416195"/>
              <a:gd name="connsiteY26" fmla="*/ 531727 h 605938"/>
              <a:gd name="connsiteX27" fmla="*/ 158625 w 416195"/>
              <a:gd name="connsiteY27" fmla="*/ 595245 h 605938"/>
              <a:gd name="connsiteX28" fmla="*/ 213818 w 416195"/>
              <a:gd name="connsiteY28" fmla="*/ 532549 h 605938"/>
              <a:gd name="connsiteX29" fmla="*/ 213818 w 416195"/>
              <a:gd name="connsiteY29" fmla="*/ 346656 h 605938"/>
              <a:gd name="connsiteX30" fmla="*/ 258669 w 416195"/>
              <a:gd name="connsiteY30" fmla="*/ 311013 h 605938"/>
              <a:gd name="connsiteX31" fmla="*/ 301780 w 416195"/>
              <a:gd name="connsiteY31" fmla="*/ 334775 h 605938"/>
              <a:gd name="connsiteX32" fmla="*/ 309835 w 416195"/>
              <a:gd name="connsiteY32" fmla="*/ 344371 h 605938"/>
              <a:gd name="connsiteX33" fmla="*/ 317981 w 416195"/>
              <a:gd name="connsiteY33" fmla="*/ 334684 h 605938"/>
              <a:gd name="connsiteX34" fmla="*/ 360818 w 416195"/>
              <a:gd name="connsiteY34" fmla="*/ 310921 h 605938"/>
              <a:gd name="connsiteX35" fmla="*/ 403655 w 416195"/>
              <a:gd name="connsiteY35" fmla="*/ 334684 h 605938"/>
              <a:gd name="connsiteX36" fmla="*/ 404937 w 416195"/>
              <a:gd name="connsiteY36" fmla="*/ 336420 h 605938"/>
              <a:gd name="connsiteX37" fmla="*/ 346814 w 416195"/>
              <a:gd name="connsiteY37" fmla="*/ 189277 h 605938"/>
              <a:gd name="connsiteX38" fmla="*/ 208326 w 416195"/>
              <a:gd name="connsiteY38" fmla="*/ 133802 h 605938"/>
              <a:gd name="connsiteX39" fmla="*/ 69930 w 416195"/>
              <a:gd name="connsiteY39" fmla="*/ 188546 h 605938"/>
              <a:gd name="connsiteX40" fmla="*/ 11350 w 416195"/>
              <a:gd name="connsiteY40" fmla="*/ 335689 h 605938"/>
              <a:gd name="connsiteX41" fmla="*/ 12082 w 416195"/>
              <a:gd name="connsiteY41" fmla="*/ 334684 h 605938"/>
              <a:gd name="connsiteX42" fmla="*/ 54919 w 416195"/>
              <a:gd name="connsiteY42" fmla="*/ 310921 h 605938"/>
              <a:gd name="connsiteX43" fmla="*/ 97756 w 416195"/>
              <a:gd name="connsiteY43" fmla="*/ 334684 h 605938"/>
              <a:gd name="connsiteX44" fmla="*/ 105902 w 416195"/>
              <a:gd name="connsiteY44" fmla="*/ 344371 h 605938"/>
              <a:gd name="connsiteX45" fmla="*/ 114140 w 416195"/>
              <a:gd name="connsiteY45" fmla="*/ 334684 h 605938"/>
              <a:gd name="connsiteX46" fmla="*/ 156977 w 416195"/>
              <a:gd name="connsiteY46" fmla="*/ 310921 h 605938"/>
              <a:gd name="connsiteX47" fmla="*/ 162286 w 416195"/>
              <a:gd name="connsiteY47" fmla="*/ 316314 h 605938"/>
              <a:gd name="connsiteX48" fmla="*/ 156977 w 416195"/>
              <a:gd name="connsiteY48" fmla="*/ 321614 h 605938"/>
              <a:gd name="connsiteX49" fmla="*/ 122653 w 416195"/>
              <a:gd name="connsiteY49" fmla="*/ 341081 h 605938"/>
              <a:gd name="connsiteX50" fmla="*/ 105994 w 416195"/>
              <a:gd name="connsiteY50" fmla="*/ 356252 h 605938"/>
              <a:gd name="connsiteX51" fmla="*/ 89244 w 416195"/>
              <a:gd name="connsiteY51" fmla="*/ 341081 h 605938"/>
              <a:gd name="connsiteX52" fmla="*/ 54919 w 416195"/>
              <a:gd name="connsiteY52" fmla="*/ 321614 h 605938"/>
              <a:gd name="connsiteX53" fmla="*/ 20686 w 416195"/>
              <a:gd name="connsiteY53" fmla="*/ 341081 h 605938"/>
              <a:gd name="connsiteX54" fmla="*/ 5400 w 416195"/>
              <a:gd name="connsiteY54" fmla="*/ 356252 h 605938"/>
              <a:gd name="connsiteX55" fmla="*/ 0 w 416195"/>
              <a:gd name="connsiteY55" fmla="*/ 348849 h 605938"/>
              <a:gd name="connsiteX56" fmla="*/ 29931 w 416195"/>
              <a:gd name="connsiteY56" fmla="*/ 227845 h 605938"/>
              <a:gd name="connsiteX57" fmla="*/ 208326 w 416195"/>
              <a:gd name="connsiteY57" fmla="*/ 123200 h 605938"/>
              <a:gd name="connsiteX58" fmla="*/ 281956 w 416195"/>
              <a:gd name="connsiteY58" fmla="*/ 30706 h 605938"/>
              <a:gd name="connsiteX59" fmla="*/ 288726 w 416195"/>
              <a:gd name="connsiteY59" fmla="*/ 30969 h 605938"/>
              <a:gd name="connsiteX60" fmla="*/ 292758 w 416195"/>
              <a:gd name="connsiteY60" fmla="*/ 50164 h 605938"/>
              <a:gd name="connsiteX61" fmla="*/ 286801 w 416195"/>
              <a:gd name="connsiteY61" fmla="*/ 54826 h 605938"/>
              <a:gd name="connsiteX62" fmla="*/ 282128 w 416195"/>
              <a:gd name="connsiteY62" fmla="*/ 48976 h 605938"/>
              <a:gd name="connsiteX63" fmla="*/ 282769 w 416195"/>
              <a:gd name="connsiteY63" fmla="*/ 42120 h 605938"/>
              <a:gd name="connsiteX64" fmla="*/ 257753 w 416195"/>
              <a:gd name="connsiteY64" fmla="*/ 65520 h 605938"/>
              <a:gd name="connsiteX65" fmla="*/ 261785 w 416195"/>
              <a:gd name="connsiteY65" fmla="*/ 78957 h 605938"/>
              <a:gd name="connsiteX66" fmla="*/ 269391 w 416195"/>
              <a:gd name="connsiteY66" fmla="*/ 80145 h 605938"/>
              <a:gd name="connsiteX67" fmla="*/ 275347 w 416195"/>
              <a:gd name="connsiteY67" fmla="*/ 75392 h 605938"/>
              <a:gd name="connsiteX68" fmla="*/ 282678 w 416195"/>
              <a:gd name="connsiteY68" fmla="*/ 73381 h 605938"/>
              <a:gd name="connsiteX69" fmla="*/ 284694 w 416195"/>
              <a:gd name="connsiteY69" fmla="*/ 80602 h 605938"/>
              <a:gd name="connsiteX70" fmla="*/ 272140 w 416195"/>
              <a:gd name="connsiteY70" fmla="*/ 90382 h 605938"/>
              <a:gd name="connsiteX71" fmla="*/ 267008 w 416195"/>
              <a:gd name="connsiteY71" fmla="*/ 91022 h 605938"/>
              <a:gd name="connsiteX72" fmla="*/ 256561 w 416195"/>
              <a:gd name="connsiteY72" fmla="*/ 88280 h 605938"/>
              <a:gd name="connsiteX73" fmla="*/ 248406 w 416195"/>
              <a:gd name="connsiteY73" fmla="*/ 60310 h 605938"/>
              <a:gd name="connsiteX74" fmla="*/ 266183 w 416195"/>
              <a:gd name="connsiteY74" fmla="*/ 41481 h 605938"/>
              <a:gd name="connsiteX75" fmla="*/ 281956 w 416195"/>
              <a:gd name="connsiteY75" fmla="*/ 30706 h 605938"/>
              <a:gd name="connsiteX76" fmla="*/ 155720 w 416195"/>
              <a:gd name="connsiteY76" fmla="*/ 30706 h 605938"/>
              <a:gd name="connsiteX77" fmla="*/ 162492 w 416195"/>
              <a:gd name="connsiteY77" fmla="*/ 30969 h 605938"/>
              <a:gd name="connsiteX78" fmla="*/ 166518 w 416195"/>
              <a:gd name="connsiteY78" fmla="*/ 50164 h 605938"/>
              <a:gd name="connsiteX79" fmla="*/ 160570 w 416195"/>
              <a:gd name="connsiteY79" fmla="*/ 54826 h 605938"/>
              <a:gd name="connsiteX80" fmla="*/ 155903 w 416195"/>
              <a:gd name="connsiteY80" fmla="*/ 48976 h 605938"/>
              <a:gd name="connsiteX81" fmla="*/ 156544 w 416195"/>
              <a:gd name="connsiteY81" fmla="*/ 42120 h 605938"/>
              <a:gd name="connsiteX82" fmla="*/ 131561 w 416195"/>
              <a:gd name="connsiteY82" fmla="*/ 65520 h 605938"/>
              <a:gd name="connsiteX83" fmla="*/ 135588 w 416195"/>
              <a:gd name="connsiteY83" fmla="*/ 78957 h 605938"/>
              <a:gd name="connsiteX84" fmla="*/ 149131 w 416195"/>
              <a:gd name="connsiteY84" fmla="*/ 75392 h 605938"/>
              <a:gd name="connsiteX85" fmla="*/ 156361 w 416195"/>
              <a:gd name="connsiteY85" fmla="*/ 73381 h 605938"/>
              <a:gd name="connsiteX86" fmla="*/ 158465 w 416195"/>
              <a:gd name="connsiteY86" fmla="*/ 80602 h 605938"/>
              <a:gd name="connsiteX87" fmla="*/ 140712 w 416195"/>
              <a:gd name="connsiteY87" fmla="*/ 91022 h 605938"/>
              <a:gd name="connsiteX88" fmla="*/ 130372 w 416195"/>
              <a:gd name="connsiteY88" fmla="*/ 88280 h 605938"/>
              <a:gd name="connsiteX89" fmla="*/ 122227 w 416195"/>
              <a:gd name="connsiteY89" fmla="*/ 60310 h 605938"/>
              <a:gd name="connsiteX90" fmla="*/ 139889 w 416195"/>
              <a:gd name="connsiteY90" fmla="*/ 41481 h 605938"/>
              <a:gd name="connsiteX91" fmla="*/ 155720 w 416195"/>
              <a:gd name="connsiteY91" fmla="*/ 30706 h 605938"/>
              <a:gd name="connsiteX92" fmla="*/ 218880 w 416195"/>
              <a:gd name="connsiteY92" fmla="*/ 679 h 605938"/>
              <a:gd name="connsiteX93" fmla="*/ 225661 w 416195"/>
              <a:gd name="connsiteY93" fmla="*/ 908 h 605938"/>
              <a:gd name="connsiteX94" fmla="*/ 229693 w 416195"/>
              <a:gd name="connsiteY94" fmla="*/ 20103 h 605938"/>
              <a:gd name="connsiteX95" fmla="*/ 223737 w 416195"/>
              <a:gd name="connsiteY95" fmla="*/ 24765 h 605938"/>
              <a:gd name="connsiteX96" fmla="*/ 219064 w 416195"/>
              <a:gd name="connsiteY96" fmla="*/ 18915 h 605938"/>
              <a:gd name="connsiteX97" fmla="*/ 219705 w 416195"/>
              <a:gd name="connsiteY97" fmla="*/ 12059 h 605938"/>
              <a:gd name="connsiteX98" fmla="*/ 194597 w 416195"/>
              <a:gd name="connsiteY98" fmla="*/ 35459 h 605938"/>
              <a:gd name="connsiteX99" fmla="*/ 198629 w 416195"/>
              <a:gd name="connsiteY99" fmla="*/ 48896 h 605938"/>
              <a:gd name="connsiteX100" fmla="*/ 212282 w 416195"/>
              <a:gd name="connsiteY100" fmla="*/ 45331 h 605938"/>
              <a:gd name="connsiteX101" fmla="*/ 219522 w 416195"/>
              <a:gd name="connsiteY101" fmla="*/ 43320 h 605938"/>
              <a:gd name="connsiteX102" fmla="*/ 221538 w 416195"/>
              <a:gd name="connsiteY102" fmla="*/ 50541 h 605938"/>
              <a:gd name="connsiteX103" fmla="*/ 203852 w 416195"/>
              <a:gd name="connsiteY103" fmla="*/ 60961 h 605938"/>
              <a:gd name="connsiteX104" fmla="*/ 193405 w 416195"/>
              <a:gd name="connsiteY104" fmla="*/ 58219 h 605938"/>
              <a:gd name="connsiteX105" fmla="*/ 185341 w 416195"/>
              <a:gd name="connsiteY105" fmla="*/ 30249 h 605938"/>
              <a:gd name="connsiteX106" fmla="*/ 203027 w 416195"/>
              <a:gd name="connsiteY106" fmla="*/ 11420 h 605938"/>
              <a:gd name="connsiteX107" fmla="*/ 218880 w 416195"/>
              <a:gd name="connsiteY107" fmla="*/ 679 h 60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16195" h="605938">
                <a:moveTo>
                  <a:pt x="208326" y="123200"/>
                </a:moveTo>
                <a:cubicBezTo>
                  <a:pt x="289332" y="123200"/>
                  <a:pt x="350658" y="159118"/>
                  <a:pt x="385807" y="227114"/>
                </a:cubicBezTo>
                <a:cubicBezTo>
                  <a:pt x="415920" y="285514"/>
                  <a:pt x="416195" y="346016"/>
                  <a:pt x="416195" y="348575"/>
                </a:cubicBezTo>
                <a:cubicBezTo>
                  <a:pt x="416195" y="350677"/>
                  <a:pt x="416195" y="356252"/>
                  <a:pt x="410795" y="356252"/>
                </a:cubicBezTo>
                <a:cubicBezTo>
                  <a:pt x="408598" y="356252"/>
                  <a:pt x="406401" y="356252"/>
                  <a:pt x="395051" y="341081"/>
                </a:cubicBezTo>
                <a:cubicBezTo>
                  <a:pt x="394960" y="340898"/>
                  <a:pt x="380223" y="321614"/>
                  <a:pt x="360818" y="321614"/>
                </a:cubicBezTo>
                <a:cubicBezTo>
                  <a:pt x="341231" y="321614"/>
                  <a:pt x="326677" y="340898"/>
                  <a:pt x="326494" y="341081"/>
                </a:cubicBezTo>
                <a:cubicBezTo>
                  <a:pt x="315236" y="356252"/>
                  <a:pt x="311483" y="356252"/>
                  <a:pt x="309835" y="356252"/>
                </a:cubicBezTo>
                <a:cubicBezTo>
                  <a:pt x="308188" y="356252"/>
                  <a:pt x="304435" y="356252"/>
                  <a:pt x="293176" y="341081"/>
                </a:cubicBezTo>
                <a:cubicBezTo>
                  <a:pt x="292993" y="340807"/>
                  <a:pt x="278348" y="320792"/>
                  <a:pt x="259127" y="321614"/>
                </a:cubicBezTo>
                <a:cubicBezTo>
                  <a:pt x="236427" y="322528"/>
                  <a:pt x="224528" y="334958"/>
                  <a:pt x="224528" y="346656"/>
                </a:cubicBezTo>
                <a:lnTo>
                  <a:pt x="224528" y="532549"/>
                </a:lnTo>
                <a:cubicBezTo>
                  <a:pt x="224528" y="575687"/>
                  <a:pt x="197434" y="605938"/>
                  <a:pt x="158625" y="605938"/>
                </a:cubicBezTo>
                <a:cubicBezTo>
                  <a:pt x="119907" y="605938"/>
                  <a:pt x="88145" y="575230"/>
                  <a:pt x="83111" y="533006"/>
                </a:cubicBezTo>
                <a:cubicBezTo>
                  <a:pt x="82562" y="528711"/>
                  <a:pt x="83752" y="524690"/>
                  <a:pt x="86406" y="521491"/>
                </a:cubicBezTo>
                <a:cubicBezTo>
                  <a:pt x="88511" y="519023"/>
                  <a:pt x="92447" y="516007"/>
                  <a:pt x="99404" y="515733"/>
                </a:cubicBezTo>
                <a:cubicBezTo>
                  <a:pt x="107001" y="515368"/>
                  <a:pt x="113225" y="521125"/>
                  <a:pt x="114964" y="530082"/>
                </a:cubicBezTo>
                <a:cubicBezTo>
                  <a:pt x="119815" y="555032"/>
                  <a:pt x="136932" y="571209"/>
                  <a:pt x="158625" y="571209"/>
                </a:cubicBezTo>
                <a:cubicBezTo>
                  <a:pt x="191759" y="571209"/>
                  <a:pt x="194322" y="536845"/>
                  <a:pt x="194322" y="526243"/>
                </a:cubicBezTo>
                <a:cubicBezTo>
                  <a:pt x="194322" y="523319"/>
                  <a:pt x="196793" y="520942"/>
                  <a:pt x="199722" y="520942"/>
                </a:cubicBezTo>
                <a:cubicBezTo>
                  <a:pt x="202651" y="520942"/>
                  <a:pt x="205031" y="523319"/>
                  <a:pt x="205031" y="526243"/>
                </a:cubicBezTo>
                <a:cubicBezTo>
                  <a:pt x="205031" y="560607"/>
                  <a:pt x="187274" y="581902"/>
                  <a:pt x="158625" y="581902"/>
                </a:cubicBezTo>
                <a:cubicBezTo>
                  <a:pt x="132080" y="581902"/>
                  <a:pt x="110296" y="561887"/>
                  <a:pt x="104529" y="532092"/>
                </a:cubicBezTo>
                <a:cubicBezTo>
                  <a:pt x="104346" y="531453"/>
                  <a:pt x="103248" y="526335"/>
                  <a:pt x="100044" y="526335"/>
                </a:cubicBezTo>
                <a:cubicBezTo>
                  <a:pt x="100044" y="526335"/>
                  <a:pt x="99953" y="526335"/>
                  <a:pt x="99953" y="526335"/>
                </a:cubicBezTo>
                <a:cubicBezTo>
                  <a:pt x="97481" y="526426"/>
                  <a:pt x="95651" y="527157"/>
                  <a:pt x="94552" y="528437"/>
                </a:cubicBezTo>
                <a:cubicBezTo>
                  <a:pt x="93637" y="529533"/>
                  <a:pt x="93546" y="530813"/>
                  <a:pt x="93729" y="531727"/>
                </a:cubicBezTo>
                <a:cubicBezTo>
                  <a:pt x="98122" y="568558"/>
                  <a:pt x="125399" y="595245"/>
                  <a:pt x="158625" y="595245"/>
                </a:cubicBezTo>
                <a:cubicBezTo>
                  <a:pt x="191118" y="595245"/>
                  <a:pt x="213818" y="569472"/>
                  <a:pt x="213818" y="532549"/>
                </a:cubicBezTo>
                <a:lnTo>
                  <a:pt x="213818" y="346656"/>
                </a:lnTo>
                <a:cubicBezTo>
                  <a:pt x="213818" y="329840"/>
                  <a:pt x="229196" y="312201"/>
                  <a:pt x="258669" y="311013"/>
                </a:cubicBezTo>
                <a:cubicBezTo>
                  <a:pt x="283657" y="310007"/>
                  <a:pt x="301048" y="333770"/>
                  <a:pt x="301780" y="334775"/>
                </a:cubicBezTo>
                <a:cubicBezTo>
                  <a:pt x="305075" y="339253"/>
                  <a:pt x="308005" y="342452"/>
                  <a:pt x="309835" y="344371"/>
                </a:cubicBezTo>
                <a:cubicBezTo>
                  <a:pt x="311666" y="342452"/>
                  <a:pt x="314595" y="339253"/>
                  <a:pt x="317981" y="334684"/>
                </a:cubicBezTo>
                <a:cubicBezTo>
                  <a:pt x="318714" y="333770"/>
                  <a:pt x="336013" y="310921"/>
                  <a:pt x="360818" y="310921"/>
                </a:cubicBezTo>
                <a:cubicBezTo>
                  <a:pt x="385623" y="310921"/>
                  <a:pt x="402923" y="333770"/>
                  <a:pt x="403655" y="334684"/>
                </a:cubicBezTo>
                <a:cubicBezTo>
                  <a:pt x="404113" y="335323"/>
                  <a:pt x="404479" y="335872"/>
                  <a:pt x="404937" y="336420"/>
                </a:cubicBezTo>
                <a:cubicBezTo>
                  <a:pt x="402740" y="307540"/>
                  <a:pt x="392580" y="239086"/>
                  <a:pt x="346814" y="189277"/>
                </a:cubicBezTo>
                <a:cubicBezTo>
                  <a:pt x="312947" y="152446"/>
                  <a:pt x="266358" y="133802"/>
                  <a:pt x="208326" y="133802"/>
                </a:cubicBezTo>
                <a:cubicBezTo>
                  <a:pt x="150387" y="133802"/>
                  <a:pt x="103797" y="152263"/>
                  <a:pt x="69930" y="188546"/>
                </a:cubicBezTo>
                <a:cubicBezTo>
                  <a:pt x="24073" y="237807"/>
                  <a:pt x="13638" y="306169"/>
                  <a:pt x="11350" y="335689"/>
                </a:cubicBezTo>
                <a:cubicBezTo>
                  <a:pt x="11625" y="335415"/>
                  <a:pt x="11899" y="335049"/>
                  <a:pt x="12082" y="334684"/>
                </a:cubicBezTo>
                <a:cubicBezTo>
                  <a:pt x="12815" y="333770"/>
                  <a:pt x="30114" y="310921"/>
                  <a:pt x="54919" y="310921"/>
                </a:cubicBezTo>
                <a:cubicBezTo>
                  <a:pt x="79816" y="310921"/>
                  <a:pt x="97024" y="333770"/>
                  <a:pt x="97756" y="334684"/>
                </a:cubicBezTo>
                <a:cubicBezTo>
                  <a:pt x="101143" y="339253"/>
                  <a:pt x="104072" y="342543"/>
                  <a:pt x="105902" y="344371"/>
                </a:cubicBezTo>
                <a:cubicBezTo>
                  <a:pt x="107825" y="342543"/>
                  <a:pt x="110754" y="339253"/>
                  <a:pt x="114140" y="334684"/>
                </a:cubicBezTo>
                <a:cubicBezTo>
                  <a:pt x="114781" y="333770"/>
                  <a:pt x="132080" y="310921"/>
                  <a:pt x="156977" y="310921"/>
                </a:cubicBezTo>
                <a:cubicBezTo>
                  <a:pt x="159906" y="310921"/>
                  <a:pt x="162286" y="313389"/>
                  <a:pt x="162286" y="316314"/>
                </a:cubicBezTo>
                <a:cubicBezTo>
                  <a:pt x="162286" y="319238"/>
                  <a:pt x="159906" y="321614"/>
                  <a:pt x="156977" y="321614"/>
                </a:cubicBezTo>
                <a:cubicBezTo>
                  <a:pt x="137481" y="321614"/>
                  <a:pt x="122836" y="340898"/>
                  <a:pt x="122653" y="341081"/>
                </a:cubicBezTo>
                <a:cubicBezTo>
                  <a:pt x="111303" y="356252"/>
                  <a:pt x="107550" y="356252"/>
                  <a:pt x="105994" y="356252"/>
                </a:cubicBezTo>
                <a:cubicBezTo>
                  <a:pt x="104346" y="356252"/>
                  <a:pt x="100502" y="356252"/>
                  <a:pt x="89244" y="341081"/>
                </a:cubicBezTo>
                <a:cubicBezTo>
                  <a:pt x="89060" y="340898"/>
                  <a:pt x="74415" y="321614"/>
                  <a:pt x="54919" y="321614"/>
                </a:cubicBezTo>
                <a:cubicBezTo>
                  <a:pt x="35423" y="321614"/>
                  <a:pt x="20778" y="340898"/>
                  <a:pt x="20686" y="341081"/>
                </a:cubicBezTo>
                <a:cubicBezTo>
                  <a:pt x="9336" y="356252"/>
                  <a:pt x="7872" y="356252"/>
                  <a:pt x="5400" y="356252"/>
                </a:cubicBezTo>
                <a:cubicBezTo>
                  <a:pt x="1831" y="356252"/>
                  <a:pt x="0" y="353785"/>
                  <a:pt x="0" y="348849"/>
                </a:cubicBezTo>
                <a:cubicBezTo>
                  <a:pt x="0" y="346290"/>
                  <a:pt x="366" y="285788"/>
                  <a:pt x="29931" y="227845"/>
                </a:cubicBezTo>
                <a:cubicBezTo>
                  <a:pt x="64896" y="159392"/>
                  <a:pt x="126589" y="123200"/>
                  <a:pt x="208326" y="123200"/>
                </a:cubicBezTo>
                <a:close/>
                <a:moveTo>
                  <a:pt x="281956" y="30706"/>
                </a:moveTo>
                <a:cubicBezTo>
                  <a:pt x="285335" y="29484"/>
                  <a:pt x="287214" y="30101"/>
                  <a:pt x="288726" y="30969"/>
                </a:cubicBezTo>
                <a:cubicBezTo>
                  <a:pt x="294682" y="34260"/>
                  <a:pt x="293766" y="42029"/>
                  <a:pt x="292758" y="50164"/>
                </a:cubicBezTo>
                <a:cubicBezTo>
                  <a:pt x="292391" y="53089"/>
                  <a:pt x="289734" y="55191"/>
                  <a:pt x="286801" y="54826"/>
                </a:cubicBezTo>
                <a:cubicBezTo>
                  <a:pt x="283869" y="54460"/>
                  <a:pt x="281761" y="51901"/>
                  <a:pt x="282128" y="48976"/>
                </a:cubicBezTo>
                <a:cubicBezTo>
                  <a:pt x="282403" y="46965"/>
                  <a:pt x="282678" y="44223"/>
                  <a:pt x="282769" y="42120"/>
                </a:cubicBezTo>
                <a:cubicBezTo>
                  <a:pt x="275622" y="46599"/>
                  <a:pt x="260777" y="60127"/>
                  <a:pt x="257753" y="65520"/>
                </a:cubicBezTo>
                <a:cubicBezTo>
                  <a:pt x="255004" y="70364"/>
                  <a:pt x="256745" y="76214"/>
                  <a:pt x="261785" y="78957"/>
                </a:cubicBezTo>
                <a:cubicBezTo>
                  <a:pt x="264167" y="80328"/>
                  <a:pt x="266916" y="80785"/>
                  <a:pt x="269391" y="80145"/>
                </a:cubicBezTo>
                <a:cubicBezTo>
                  <a:pt x="271956" y="79414"/>
                  <a:pt x="273972" y="77860"/>
                  <a:pt x="275347" y="75392"/>
                </a:cubicBezTo>
                <a:cubicBezTo>
                  <a:pt x="276813" y="72832"/>
                  <a:pt x="280112" y="71918"/>
                  <a:pt x="282678" y="73381"/>
                </a:cubicBezTo>
                <a:cubicBezTo>
                  <a:pt x="285244" y="74843"/>
                  <a:pt x="286160" y="78043"/>
                  <a:pt x="284694" y="80602"/>
                </a:cubicBezTo>
                <a:cubicBezTo>
                  <a:pt x="281945" y="85538"/>
                  <a:pt x="277454" y="89011"/>
                  <a:pt x="272140" y="90382"/>
                </a:cubicBezTo>
                <a:cubicBezTo>
                  <a:pt x="270399" y="90839"/>
                  <a:pt x="268657" y="91022"/>
                  <a:pt x="267008" y="91022"/>
                </a:cubicBezTo>
                <a:cubicBezTo>
                  <a:pt x="263434" y="91022"/>
                  <a:pt x="259769" y="90108"/>
                  <a:pt x="256561" y="88280"/>
                </a:cubicBezTo>
                <a:cubicBezTo>
                  <a:pt x="246390" y="82613"/>
                  <a:pt x="242816" y="70273"/>
                  <a:pt x="248406" y="60310"/>
                </a:cubicBezTo>
                <a:cubicBezTo>
                  <a:pt x="251155" y="55465"/>
                  <a:pt x="259311" y="47330"/>
                  <a:pt x="266183" y="41481"/>
                </a:cubicBezTo>
                <a:cubicBezTo>
                  <a:pt x="273697" y="34991"/>
                  <a:pt x="278577" y="31929"/>
                  <a:pt x="281956" y="30706"/>
                </a:cubicBezTo>
                <a:close/>
                <a:moveTo>
                  <a:pt x="155720" y="30706"/>
                </a:moveTo>
                <a:cubicBezTo>
                  <a:pt x="159106" y="29484"/>
                  <a:pt x="160982" y="30101"/>
                  <a:pt x="162492" y="30969"/>
                </a:cubicBezTo>
                <a:cubicBezTo>
                  <a:pt x="168440" y="34260"/>
                  <a:pt x="167525" y="42029"/>
                  <a:pt x="166518" y="50164"/>
                </a:cubicBezTo>
                <a:cubicBezTo>
                  <a:pt x="166152" y="53089"/>
                  <a:pt x="163498" y="55191"/>
                  <a:pt x="160570" y="54826"/>
                </a:cubicBezTo>
                <a:cubicBezTo>
                  <a:pt x="157642" y="54551"/>
                  <a:pt x="155537" y="51901"/>
                  <a:pt x="155903" y="48976"/>
                </a:cubicBezTo>
                <a:cubicBezTo>
                  <a:pt x="156178" y="46965"/>
                  <a:pt x="156452" y="44223"/>
                  <a:pt x="156544" y="42120"/>
                </a:cubicBezTo>
                <a:cubicBezTo>
                  <a:pt x="149406" y="46599"/>
                  <a:pt x="134581" y="60127"/>
                  <a:pt x="131561" y="65520"/>
                </a:cubicBezTo>
                <a:cubicBezTo>
                  <a:pt x="128816" y="70364"/>
                  <a:pt x="130555" y="76214"/>
                  <a:pt x="135588" y="78957"/>
                </a:cubicBezTo>
                <a:cubicBezTo>
                  <a:pt x="140529" y="81790"/>
                  <a:pt x="146386" y="80236"/>
                  <a:pt x="149131" y="75392"/>
                </a:cubicBezTo>
                <a:cubicBezTo>
                  <a:pt x="150595" y="72832"/>
                  <a:pt x="153798" y="71918"/>
                  <a:pt x="156361" y="73381"/>
                </a:cubicBezTo>
                <a:cubicBezTo>
                  <a:pt x="159014" y="74843"/>
                  <a:pt x="159930" y="78043"/>
                  <a:pt x="158465" y="80602"/>
                </a:cubicBezTo>
                <a:cubicBezTo>
                  <a:pt x="154713" y="87366"/>
                  <a:pt x="147850" y="91022"/>
                  <a:pt x="140712" y="91022"/>
                </a:cubicBezTo>
                <a:cubicBezTo>
                  <a:pt x="137235" y="91022"/>
                  <a:pt x="133666" y="90108"/>
                  <a:pt x="130372" y="88280"/>
                </a:cubicBezTo>
                <a:cubicBezTo>
                  <a:pt x="120214" y="82613"/>
                  <a:pt x="116645" y="70273"/>
                  <a:pt x="122227" y="60310"/>
                </a:cubicBezTo>
                <a:cubicBezTo>
                  <a:pt x="124973" y="55465"/>
                  <a:pt x="133117" y="47330"/>
                  <a:pt x="139889" y="41481"/>
                </a:cubicBezTo>
                <a:cubicBezTo>
                  <a:pt x="147438" y="34991"/>
                  <a:pt x="152334" y="31929"/>
                  <a:pt x="155720" y="30706"/>
                </a:cubicBezTo>
                <a:close/>
                <a:moveTo>
                  <a:pt x="218880" y="679"/>
                </a:moveTo>
                <a:cubicBezTo>
                  <a:pt x="222271" y="-532"/>
                  <a:pt x="224149" y="85"/>
                  <a:pt x="225661" y="908"/>
                </a:cubicBezTo>
                <a:cubicBezTo>
                  <a:pt x="231526" y="4199"/>
                  <a:pt x="230610" y="11968"/>
                  <a:pt x="229693" y="20103"/>
                </a:cubicBezTo>
                <a:cubicBezTo>
                  <a:pt x="229327" y="23028"/>
                  <a:pt x="226669" y="25130"/>
                  <a:pt x="223737" y="24765"/>
                </a:cubicBezTo>
                <a:cubicBezTo>
                  <a:pt x="220805" y="24399"/>
                  <a:pt x="218697" y="21840"/>
                  <a:pt x="219064" y="18915"/>
                </a:cubicBezTo>
                <a:cubicBezTo>
                  <a:pt x="219247" y="16904"/>
                  <a:pt x="219613" y="14162"/>
                  <a:pt x="219705" y="12059"/>
                </a:cubicBezTo>
                <a:cubicBezTo>
                  <a:pt x="212466" y="16538"/>
                  <a:pt x="197712" y="30066"/>
                  <a:pt x="194597" y="35459"/>
                </a:cubicBezTo>
                <a:cubicBezTo>
                  <a:pt x="191848" y="40304"/>
                  <a:pt x="193589" y="46153"/>
                  <a:pt x="198629" y="48896"/>
                </a:cubicBezTo>
                <a:cubicBezTo>
                  <a:pt x="203669" y="51729"/>
                  <a:pt x="209533" y="50175"/>
                  <a:pt x="212282" y="45331"/>
                </a:cubicBezTo>
                <a:cubicBezTo>
                  <a:pt x="213657" y="42771"/>
                  <a:pt x="216956" y="41857"/>
                  <a:pt x="219522" y="43320"/>
                </a:cubicBezTo>
                <a:cubicBezTo>
                  <a:pt x="222088" y="44782"/>
                  <a:pt x="223004" y="47982"/>
                  <a:pt x="221538" y="50541"/>
                </a:cubicBezTo>
                <a:cubicBezTo>
                  <a:pt x="217781" y="57305"/>
                  <a:pt x="211000" y="60961"/>
                  <a:pt x="203852" y="60961"/>
                </a:cubicBezTo>
                <a:cubicBezTo>
                  <a:pt x="200370" y="60961"/>
                  <a:pt x="196796" y="60138"/>
                  <a:pt x="193405" y="58219"/>
                </a:cubicBezTo>
                <a:cubicBezTo>
                  <a:pt x="183234" y="52552"/>
                  <a:pt x="179660" y="40304"/>
                  <a:pt x="185341" y="30249"/>
                </a:cubicBezTo>
                <a:cubicBezTo>
                  <a:pt x="187999" y="25404"/>
                  <a:pt x="196155" y="17269"/>
                  <a:pt x="203027" y="11420"/>
                </a:cubicBezTo>
                <a:cubicBezTo>
                  <a:pt x="210587" y="4930"/>
                  <a:pt x="215490" y="1891"/>
                  <a:pt x="218880" y="679"/>
                </a:cubicBezTo>
                <a:close/>
              </a:path>
            </a:pathLst>
          </a:custGeom>
          <a:solidFill>
            <a:schemeClr val="bg1"/>
          </a:solidFill>
          <a:ln>
            <a:noFill/>
          </a:ln>
        </p:spPr>
        <p:txBody>
          <a:bodyPr/>
          <a:lstStyle/>
          <a:p>
            <a:endParaRPr lang="zh-CN" altLang="en-US"/>
          </a:p>
        </p:txBody>
      </p:sp>
      <p:sp>
        <p:nvSpPr>
          <p:cNvPr id="145" name="delivery-time_58955"/>
          <p:cNvSpPr>
            <a:spLocks noChangeAspect="1"/>
          </p:cNvSpPr>
          <p:nvPr/>
        </p:nvSpPr>
        <p:spPr bwMode="auto">
          <a:xfrm>
            <a:off x="4175125" y="3502773"/>
            <a:ext cx="492275" cy="382462"/>
          </a:xfrm>
          <a:custGeom>
            <a:avLst/>
            <a:gdLst>
              <a:gd name="connsiteX0" fmla="*/ 26030 w 605084"/>
              <a:gd name="connsiteY0" fmla="*/ 421986 h 470107"/>
              <a:gd name="connsiteX1" fmla="*/ 16665 w 605084"/>
              <a:gd name="connsiteY1" fmla="*/ 429968 h 470107"/>
              <a:gd name="connsiteX2" fmla="*/ 13353 w 605084"/>
              <a:gd name="connsiteY2" fmla="*/ 450836 h 470107"/>
              <a:gd name="connsiteX3" fmla="*/ 14381 w 605084"/>
              <a:gd name="connsiteY3" fmla="*/ 455169 h 470107"/>
              <a:gd name="connsiteX4" fmla="*/ 18492 w 605084"/>
              <a:gd name="connsiteY4" fmla="*/ 456765 h 470107"/>
              <a:gd name="connsiteX5" fmla="*/ 455086 w 605084"/>
              <a:gd name="connsiteY5" fmla="*/ 456765 h 470107"/>
              <a:gd name="connsiteX6" fmla="*/ 459083 w 605084"/>
              <a:gd name="connsiteY6" fmla="*/ 455169 h 470107"/>
              <a:gd name="connsiteX7" fmla="*/ 459997 w 605084"/>
              <a:gd name="connsiteY7" fmla="*/ 451064 h 470107"/>
              <a:gd name="connsiteX8" fmla="*/ 456228 w 605084"/>
              <a:gd name="connsiteY8" fmla="*/ 430082 h 470107"/>
              <a:gd name="connsiteX9" fmla="*/ 446635 w 605084"/>
              <a:gd name="connsiteY9" fmla="*/ 421986 h 470107"/>
              <a:gd name="connsiteX10" fmla="*/ 26030 w 605084"/>
              <a:gd name="connsiteY10" fmla="*/ 408644 h 470107"/>
              <a:gd name="connsiteX11" fmla="*/ 446635 w 605084"/>
              <a:gd name="connsiteY11" fmla="*/ 408644 h 470107"/>
              <a:gd name="connsiteX12" fmla="*/ 469362 w 605084"/>
              <a:gd name="connsiteY12" fmla="*/ 427687 h 470107"/>
              <a:gd name="connsiteX13" fmla="*/ 473131 w 605084"/>
              <a:gd name="connsiteY13" fmla="*/ 448669 h 470107"/>
              <a:gd name="connsiteX14" fmla="*/ 469248 w 605084"/>
              <a:gd name="connsiteY14" fmla="*/ 463721 h 470107"/>
              <a:gd name="connsiteX15" fmla="*/ 455086 w 605084"/>
              <a:gd name="connsiteY15" fmla="*/ 470107 h 470107"/>
              <a:gd name="connsiteX16" fmla="*/ 18492 w 605084"/>
              <a:gd name="connsiteY16" fmla="*/ 470107 h 470107"/>
              <a:gd name="connsiteX17" fmla="*/ 4331 w 605084"/>
              <a:gd name="connsiteY17" fmla="*/ 463721 h 470107"/>
              <a:gd name="connsiteX18" fmla="*/ 220 w 605084"/>
              <a:gd name="connsiteY18" fmla="*/ 448783 h 470107"/>
              <a:gd name="connsiteX19" fmla="*/ 3532 w 605084"/>
              <a:gd name="connsiteY19" fmla="*/ 427915 h 470107"/>
              <a:gd name="connsiteX20" fmla="*/ 26030 w 605084"/>
              <a:gd name="connsiteY20" fmla="*/ 408644 h 470107"/>
              <a:gd name="connsiteX21" fmla="*/ 54235 w 605084"/>
              <a:gd name="connsiteY21" fmla="*/ 177825 h 470107"/>
              <a:gd name="connsiteX22" fmla="*/ 419370 w 605084"/>
              <a:gd name="connsiteY22" fmla="*/ 177825 h 470107"/>
              <a:gd name="connsiteX23" fmla="*/ 434104 w 605084"/>
              <a:gd name="connsiteY23" fmla="*/ 192422 h 470107"/>
              <a:gd name="connsiteX24" fmla="*/ 434104 w 605084"/>
              <a:gd name="connsiteY24" fmla="*/ 376133 h 470107"/>
              <a:gd name="connsiteX25" fmla="*/ 427365 w 605084"/>
              <a:gd name="connsiteY25" fmla="*/ 382747 h 470107"/>
              <a:gd name="connsiteX26" fmla="*/ 420741 w 605084"/>
              <a:gd name="connsiteY26" fmla="*/ 376133 h 470107"/>
              <a:gd name="connsiteX27" fmla="*/ 420741 w 605084"/>
              <a:gd name="connsiteY27" fmla="*/ 192422 h 470107"/>
              <a:gd name="connsiteX28" fmla="*/ 419370 w 605084"/>
              <a:gd name="connsiteY28" fmla="*/ 191167 h 470107"/>
              <a:gd name="connsiteX29" fmla="*/ 54235 w 605084"/>
              <a:gd name="connsiteY29" fmla="*/ 191167 h 470107"/>
              <a:gd name="connsiteX30" fmla="*/ 52865 w 605084"/>
              <a:gd name="connsiteY30" fmla="*/ 192422 h 470107"/>
              <a:gd name="connsiteX31" fmla="*/ 52865 w 605084"/>
              <a:gd name="connsiteY31" fmla="*/ 376133 h 470107"/>
              <a:gd name="connsiteX32" fmla="*/ 46240 w 605084"/>
              <a:gd name="connsiteY32" fmla="*/ 382747 h 470107"/>
              <a:gd name="connsiteX33" fmla="*/ 39502 w 605084"/>
              <a:gd name="connsiteY33" fmla="*/ 376133 h 470107"/>
              <a:gd name="connsiteX34" fmla="*/ 39502 w 605084"/>
              <a:gd name="connsiteY34" fmla="*/ 192422 h 470107"/>
              <a:gd name="connsiteX35" fmla="*/ 54235 w 605084"/>
              <a:gd name="connsiteY35" fmla="*/ 177825 h 470107"/>
              <a:gd name="connsiteX36" fmla="*/ 470787 w 605084"/>
              <a:gd name="connsiteY36" fmla="*/ 58287 h 470107"/>
              <a:gd name="connsiteX37" fmla="*/ 477409 w 605084"/>
              <a:gd name="connsiteY37" fmla="*/ 64901 h 470107"/>
              <a:gd name="connsiteX38" fmla="*/ 477409 w 605084"/>
              <a:gd name="connsiteY38" fmla="*/ 140279 h 470107"/>
              <a:gd name="connsiteX39" fmla="*/ 561442 w 605084"/>
              <a:gd name="connsiteY39" fmla="*/ 140279 h 470107"/>
              <a:gd name="connsiteX40" fmla="*/ 568178 w 605084"/>
              <a:gd name="connsiteY40" fmla="*/ 146893 h 470107"/>
              <a:gd name="connsiteX41" fmla="*/ 561442 w 605084"/>
              <a:gd name="connsiteY41" fmla="*/ 153621 h 470107"/>
              <a:gd name="connsiteX42" fmla="*/ 476039 w 605084"/>
              <a:gd name="connsiteY42" fmla="*/ 153621 h 470107"/>
              <a:gd name="connsiteX43" fmla="*/ 464165 w 605084"/>
              <a:gd name="connsiteY43" fmla="*/ 141647 h 470107"/>
              <a:gd name="connsiteX44" fmla="*/ 464165 w 605084"/>
              <a:gd name="connsiteY44" fmla="*/ 64901 h 470107"/>
              <a:gd name="connsiteX45" fmla="*/ 470787 w 605084"/>
              <a:gd name="connsiteY45" fmla="*/ 58287 h 470107"/>
              <a:gd name="connsiteX46" fmla="*/ 468615 w 605084"/>
              <a:gd name="connsiteY46" fmla="*/ 0 h 470107"/>
              <a:gd name="connsiteX47" fmla="*/ 605084 w 605084"/>
              <a:gd name="connsiteY47" fmla="*/ 136407 h 470107"/>
              <a:gd name="connsiteX48" fmla="*/ 524687 w 605084"/>
              <a:gd name="connsiteY48" fmla="*/ 258785 h 470107"/>
              <a:gd name="connsiteX49" fmla="*/ 521718 w 605084"/>
              <a:gd name="connsiteY49" fmla="*/ 259469 h 470107"/>
              <a:gd name="connsiteX50" fmla="*/ 515780 w 605084"/>
              <a:gd name="connsiteY50" fmla="*/ 255705 h 470107"/>
              <a:gd name="connsiteX51" fmla="*/ 518863 w 605084"/>
              <a:gd name="connsiteY51" fmla="*/ 246809 h 470107"/>
              <a:gd name="connsiteX52" fmla="*/ 591837 w 605084"/>
              <a:gd name="connsiteY52" fmla="*/ 136407 h 470107"/>
              <a:gd name="connsiteX53" fmla="*/ 468615 w 605084"/>
              <a:gd name="connsiteY53" fmla="*/ 13344 h 470107"/>
              <a:gd name="connsiteX54" fmla="*/ 372572 w 605084"/>
              <a:gd name="connsiteY54" fmla="*/ 59307 h 470107"/>
              <a:gd name="connsiteX55" fmla="*/ 363322 w 605084"/>
              <a:gd name="connsiteY55" fmla="*/ 60220 h 470107"/>
              <a:gd name="connsiteX56" fmla="*/ 362294 w 605084"/>
              <a:gd name="connsiteY56" fmla="*/ 50867 h 470107"/>
              <a:gd name="connsiteX57" fmla="*/ 468615 w 605084"/>
              <a:gd name="connsiteY57" fmla="*/ 0 h 47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5084" h="470107">
                <a:moveTo>
                  <a:pt x="26030" y="421986"/>
                </a:moveTo>
                <a:cubicBezTo>
                  <a:pt x="21804" y="421986"/>
                  <a:pt x="17350" y="425635"/>
                  <a:pt x="16665" y="429968"/>
                </a:cubicBezTo>
                <a:lnTo>
                  <a:pt x="13353" y="450836"/>
                </a:lnTo>
                <a:cubicBezTo>
                  <a:pt x="13125" y="452546"/>
                  <a:pt x="13468" y="454029"/>
                  <a:pt x="14381" y="455169"/>
                </a:cubicBezTo>
                <a:cubicBezTo>
                  <a:pt x="15295" y="456195"/>
                  <a:pt x="16779" y="456765"/>
                  <a:pt x="18492" y="456765"/>
                </a:cubicBezTo>
                <a:lnTo>
                  <a:pt x="455086" y="456765"/>
                </a:lnTo>
                <a:cubicBezTo>
                  <a:pt x="456799" y="456765"/>
                  <a:pt x="458170" y="456195"/>
                  <a:pt x="459083" y="455169"/>
                </a:cubicBezTo>
                <a:cubicBezTo>
                  <a:pt x="459883" y="454143"/>
                  <a:pt x="460225" y="452660"/>
                  <a:pt x="459997" y="451064"/>
                </a:cubicBezTo>
                <a:lnTo>
                  <a:pt x="456228" y="430082"/>
                </a:lnTo>
                <a:cubicBezTo>
                  <a:pt x="455543" y="425749"/>
                  <a:pt x="450975" y="421986"/>
                  <a:pt x="446635" y="421986"/>
                </a:cubicBezTo>
                <a:close/>
                <a:moveTo>
                  <a:pt x="26030" y="408644"/>
                </a:moveTo>
                <a:lnTo>
                  <a:pt x="446635" y="408644"/>
                </a:lnTo>
                <a:cubicBezTo>
                  <a:pt x="457484" y="408644"/>
                  <a:pt x="467535" y="417082"/>
                  <a:pt x="469362" y="427687"/>
                </a:cubicBezTo>
                <a:lnTo>
                  <a:pt x="473131" y="448669"/>
                </a:lnTo>
                <a:cubicBezTo>
                  <a:pt x="474044" y="454257"/>
                  <a:pt x="472674" y="459730"/>
                  <a:pt x="469248" y="463721"/>
                </a:cubicBezTo>
                <a:cubicBezTo>
                  <a:pt x="465822" y="467826"/>
                  <a:pt x="460682" y="470107"/>
                  <a:pt x="455086" y="470107"/>
                </a:cubicBezTo>
                <a:lnTo>
                  <a:pt x="18492" y="470107"/>
                </a:lnTo>
                <a:cubicBezTo>
                  <a:pt x="12897" y="470107"/>
                  <a:pt x="7757" y="467826"/>
                  <a:pt x="4331" y="463721"/>
                </a:cubicBezTo>
                <a:cubicBezTo>
                  <a:pt x="791" y="459730"/>
                  <a:pt x="-579" y="454257"/>
                  <a:pt x="220" y="448783"/>
                </a:cubicBezTo>
                <a:lnTo>
                  <a:pt x="3532" y="427915"/>
                </a:lnTo>
                <a:cubicBezTo>
                  <a:pt x="5245" y="417082"/>
                  <a:pt x="15181" y="408644"/>
                  <a:pt x="26030" y="408644"/>
                </a:cubicBezTo>
                <a:close/>
                <a:moveTo>
                  <a:pt x="54235" y="177825"/>
                </a:moveTo>
                <a:lnTo>
                  <a:pt x="419370" y="177825"/>
                </a:lnTo>
                <a:cubicBezTo>
                  <a:pt x="427479" y="177825"/>
                  <a:pt x="434104" y="184439"/>
                  <a:pt x="434104" y="192422"/>
                </a:cubicBezTo>
                <a:lnTo>
                  <a:pt x="434104" y="376133"/>
                </a:lnTo>
                <a:cubicBezTo>
                  <a:pt x="434104" y="379782"/>
                  <a:pt x="431134" y="382747"/>
                  <a:pt x="427365" y="382747"/>
                </a:cubicBezTo>
                <a:cubicBezTo>
                  <a:pt x="423710" y="382747"/>
                  <a:pt x="420741" y="379782"/>
                  <a:pt x="420741" y="376133"/>
                </a:cubicBezTo>
                <a:lnTo>
                  <a:pt x="420741" y="192422"/>
                </a:lnTo>
                <a:cubicBezTo>
                  <a:pt x="420741" y="191737"/>
                  <a:pt x="420170" y="191167"/>
                  <a:pt x="419370" y="191167"/>
                </a:cubicBezTo>
                <a:lnTo>
                  <a:pt x="54235" y="191167"/>
                </a:lnTo>
                <a:cubicBezTo>
                  <a:pt x="53436" y="191167"/>
                  <a:pt x="52865" y="191737"/>
                  <a:pt x="52865" y="192422"/>
                </a:cubicBezTo>
                <a:lnTo>
                  <a:pt x="52865" y="376133"/>
                </a:lnTo>
                <a:cubicBezTo>
                  <a:pt x="52865" y="379782"/>
                  <a:pt x="49895" y="382747"/>
                  <a:pt x="46240" y="382747"/>
                </a:cubicBezTo>
                <a:cubicBezTo>
                  <a:pt x="42585" y="382747"/>
                  <a:pt x="39502" y="379782"/>
                  <a:pt x="39502" y="376133"/>
                </a:cubicBezTo>
                <a:lnTo>
                  <a:pt x="39502" y="192422"/>
                </a:lnTo>
                <a:cubicBezTo>
                  <a:pt x="39502" y="184439"/>
                  <a:pt x="46126" y="177825"/>
                  <a:pt x="54235" y="177825"/>
                </a:cubicBezTo>
                <a:close/>
                <a:moveTo>
                  <a:pt x="470787" y="58287"/>
                </a:moveTo>
                <a:cubicBezTo>
                  <a:pt x="474441" y="58287"/>
                  <a:pt x="477409" y="61252"/>
                  <a:pt x="477409" y="64901"/>
                </a:cubicBezTo>
                <a:lnTo>
                  <a:pt x="477409" y="140279"/>
                </a:lnTo>
                <a:lnTo>
                  <a:pt x="561442" y="140279"/>
                </a:lnTo>
                <a:cubicBezTo>
                  <a:pt x="565096" y="140279"/>
                  <a:pt x="568178" y="143244"/>
                  <a:pt x="568178" y="146893"/>
                </a:cubicBezTo>
                <a:cubicBezTo>
                  <a:pt x="568178" y="150542"/>
                  <a:pt x="565096" y="153621"/>
                  <a:pt x="561442" y="153621"/>
                </a:cubicBezTo>
                <a:lnTo>
                  <a:pt x="476039" y="153621"/>
                </a:lnTo>
                <a:cubicBezTo>
                  <a:pt x="469531" y="153621"/>
                  <a:pt x="464165" y="148147"/>
                  <a:pt x="464165" y="141647"/>
                </a:cubicBezTo>
                <a:lnTo>
                  <a:pt x="464165" y="64901"/>
                </a:lnTo>
                <a:cubicBezTo>
                  <a:pt x="464165" y="61252"/>
                  <a:pt x="467134" y="58287"/>
                  <a:pt x="470787" y="58287"/>
                </a:cubicBezTo>
                <a:close/>
                <a:moveTo>
                  <a:pt x="468615" y="0"/>
                </a:moveTo>
                <a:cubicBezTo>
                  <a:pt x="543873" y="0"/>
                  <a:pt x="605084" y="61246"/>
                  <a:pt x="605084" y="136407"/>
                </a:cubicBezTo>
                <a:cubicBezTo>
                  <a:pt x="605084" y="186818"/>
                  <a:pt x="573565" y="234834"/>
                  <a:pt x="524687" y="258785"/>
                </a:cubicBezTo>
                <a:cubicBezTo>
                  <a:pt x="523774" y="259241"/>
                  <a:pt x="522746" y="259469"/>
                  <a:pt x="521718" y="259469"/>
                </a:cubicBezTo>
                <a:cubicBezTo>
                  <a:pt x="519320" y="259469"/>
                  <a:pt x="516922" y="258100"/>
                  <a:pt x="515780" y="255705"/>
                </a:cubicBezTo>
                <a:cubicBezTo>
                  <a:pt x="514181" y="252512"/>
                  <a:pt x="515551" y="248520"/>
                  <a:pt x="518863" y="246809"/>
                </a:cubicBezTo>
                <a:cubicBezTo>
                  <a:pt x="563173" y="225139"/>
                  <a:pt x="591837" y="181799"/>
                  <a:pt x="591837" y="136407"/>
                </a:cubicBezTo>
                <a:cubicBezTo>
                  <a:pt x="591837" y="68545"/>
                  <a:pt x="536564" y="13344"/>
                  <a:pt x="468615" y="13344"/>
                </a:cubicBezTo>
                <a:cubicBezTo>
                  <a:pt x="431157" y="13344"/>
                  <a:pt x="396211" y="30110"/>
                  <a:pt x="372572" y="59307"/>
                </a:cubicBezTo>
                <a:cubicBezTo>
                  <a:pt x="370288" y="62159"/>
                  <a:pt x="366177" y="62615"/>
                  <a:pt x="363322" y="60220"/>
                </a:cubicBezTo>
                <a:cubicBezTo>
                  <a:pt x="360352" y="57939"/>
                  <a:pt x="360010" y="53833"/>
                  <a:pt x="362294" y="50867"/>
                </a:cubicBezTo>
                <a:cubicBezTo>
                  <a:pt x="388331" y="18591"/>
                  <a:pt x="427045" y="0"/>
                  <a:pt x="468615" y="0"/>
                </a:cubicBezTo>
                <a:close/>
              </a:path>
            </a:pathLst>
          </a:custGeom>
          <a:solidFill>
            <a:schemeClr val="bg1"/>
          </a:solidFill>
          <a:ln>
            <a:noFill/>
          </a:ln>
        </p:spPr>
        <p:txBody>
          <a:bodyPr/>
          <a:lstStyle/>
          <a:p>
            <a:endParaRPr lang="zh-CN" altLang="en-US" dirty="0"/>
          </a:p>
        </p:txBody>
      </p:sp>
      <p:sp>
        <p:nvSpPr>
          <p:cNvPr id="146" name="voice_348036"/>
          <p:cNvSpPr>
            <a:spLocks noChangeAspect="1"/>
          </p:cNvSpPr>
          <p:nvPr/>
        </p:nvSpPr>
        <p:spPr bwMode="auto">
          <a:xfrm>
            <a:off x="9000941" y="4155764"/>
            <a:ext cx="296038" cy="405823"/>
          </a:xfrm>
          <a:custGeom>
            <a:avLst/>
            <a:gdLst>
              <a:gd name="connsiteX0" fmla="*/ 0 w 442022"/>
              <a:gd name="connsiteY0" fmla="*/ 168510 h 605945"/>
              <a:gd name="connsiteX1" fmla="*/ 25333 w 442022"/>
              <a:gd name="connsiteY1" fmla="*/ 168510 h 605945"/>
              <a:gd name="connsiteX2" fmla="*/ 25333 w 442022"/>
              <a:gd name="connsiteY2" fmla="*/ 277075 h 605945"/>
              <a:gd name="connsiteX3" fmla="*/ 204877 w 442022"/>
              <a:gd name="connsiteY3" fmla="*/ 471801 h 605945"/>
              <a:gd name="connsiteX4" fmla="*/ 351094 w 442022"/>
              <a:gd name="connsiteY4" fmla="*/ 421509 h 605945"/>
              <a:gd name="connsiteX5" fmla="*/ 416689 w 442022"/>
              <a:gd name="connsiteY5" fmla="*/ 270152 h 605945"/>
              <a:gd name="connsiteX6" fmla="*/ 416689 w 442022"/>
              <a:gd name="connsiteY6" fmla="*/ 168510 h 605945"/>
              <a:gd name="connsiteX7" fmla="*/ 442022 w 442022"/>
              <a:gd name="connsiteY7" fmla="*/ 168510 h 605945"/>
              <a:gd name="connsiteX8" fmla="*/ 442022 w 442022"/>
              <a:gd name="connsiteY8" fmla="*/ 270152 h 605945"/>
              <a:gd name="connsiteX9" fmla="*/ 368143 w 442022"/>
              <a:gd name="connsiteY9" fmla="*/ 440068 h 605945"/>
              <a:gd name="connsiteX10" fmla="*/ 233677 w 442022"/>
              <a:gd name="connsiteY10" fmla="*/ 497187 h 605945"/>
              <a:gd name="connsiteX11" fmla="*/ 233677 w 442022"/>
              <a:gd name="connsiteY11" fmla="*/ 580751 h 605945"/>
              <a:gd name="connsiteX12" fmla="*/ 348782 w 442022"/>
              <a:gd name="connsiteY12" fmla="*/ 580751 h 605945"/>
              <a:gd name="connsiteX13" fmla="*/ 348782 w 442022"/>
              <a:gd name="connsiteY13" fmla="*/ 605945 h 605945"/>
              <a:gd name="connsiteX14" fmla="*/ 93240 w 442022"/>
              <a:gd name="connsiteY14" fmla="*/ 605945 h 605945"/>
              <a:gd name="connsiteX15" fmla="*/ 93240 w 442022"/>
              <a:gd name="connsiteY15" fmla="*/ 580751 h 605945"/>
              <a:gd name="connsiteX16" fmla="*/ 208441 w 442022"/>
              <a:gd name="connsiteY16" fmla="*/ 580751 h 605945"/>
              <a:gd name="connsiteX17" fmla="*/ 208441 w 442022"/>
              <a:gd name="connsiteY17" fmla="*/ 497283 h 605945"/>
              <a:gd name="connsiteX18" fmla="*/ 202758 w 442022"/>
              <a:gd name="connsiteY18" fmla="*/ 496995 h 605945"/>
              <a:gd name="connsiteX19" fmla="*/ 0 w 442022"/>
              <a:gd name="connsiteY19" fmla="*/ 277075 h 605945"/>
              <a:gd name="connsiteX20" fmla="*/ 221046 w 442022"/>
              <a:gd name="connsiteY20" fmla="*/ 0 h 605945"/>
              <a:gd name="connsiteX21" fmla="*/ 351839 w 442022"/>
              <a:gd name="connsiteY21" fmla="*/ 130588 h 605945"/>
              <a:gd name="connsiteX22" fmla="*/ 351839 w 442022"/>
              <a:gd name="connsiteY22" fmla="*/ 277043 h 605945"/>
              <a:gd name="connsiteX23" fmla="*/ 221046 w 442022"/>
              <a:gd name="connsiteY23" fmla="*/ 407727 h 605945"/>
              <a:gd name="connsiteX24" fmla="*/ 90253 w 442022"/>
              <a:gd name="connsiteY24" fmla="*/ 277043 h 605945"/>
              <a:gd name="connsiteX25" fmla="*/ 90253 w 442022"/>
              <a:gd name="connsiteY25" fmla="*/ 223000 h 605945"/>
              <a:gd name="connsiteX26" fmla="*/ 161428 w 442022"/>
              <a:gd name="connsiteY26" fmla="*/ 223000 h 605945"/>
              <a:gd name="connsiteX27" fmla="*/ 161428 w 442022"/>
              <a:gd name="connsiteY27" fmla="*/ 197709 h 605945"/>
              <a:gd name="connsiteX28" fmla="*/ 90253 w 442022"/>
              <a:gd name="connsiteY28" fmla="*/ 197709 h 605945"/>
              <a:gd name="connsiteX29" fmla="*/ 90253 w 442022"/>
              <a:gd name="connsiteY29" fmla="*/ 162802 h 605945"/>
              <a:gd name="connsiteX30" fmla="*/ 161428 w 442022"/>
              <a:gd name="connsiteY30" fmla="*/ 162802 h 605945"/>
              <a:gd name="connsiteX31" fmla="*/ 161428 w 442022"/>
              <a:gd name="connsiteY31" fmla="*/ 137512 h 605945"/>
              <a:gd name="connsiteX32" fmla="*/ 90253 w 442022"/>
              <a:gd name="connsiteY32" fmla="*/ 137512 h 605945"/>
              <a:gd name="connsiteX33" fmla="*/ 90253 w 442022"/>
              <a:gd name="connsiteY33" fmla="*/ 130588 h 605945"/>
              <a:gd name="connsiteX34" fmla="*/ 221046 w 442022"/>
              <a:gd name="connsiteY34" fmla="*/ 0 h 60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42022" h="605945">
                <a:moveTo>
                  <a:pt x="0" y="168510"/>
                </a:moveTo>
                <a:lnTo>
                  <a:pt x="25333" y="168510"/>
                </a:lnTo>
                <a:lnTo>
                  <a:pt x="25333" y="277075"/>
                </a:lnTo>
                <a:cubicBezTo>
                  <a:pt x="25333" y="378044"/>
                  <a:pt x="104220" y="463627"/>
                  <a:pt x="204877" y="471801"/>
                </a:cubicBezTo>
                <a:cubicBezTo>
                  <a:pt x="259010" y="476417"/>
                  <a:pt x="310928" y="458435"/>
                  <a:pt x="351094" y="421509"/>
                </a:cubicBezTo>
                <a:cubicBezTo>
                  <a:pt x="392801" y="383141"/>
                  <a:pt x="416689" y="327945"/>
                  <a:pt x="416689" y="270152"/>
                </a:cubicBezTo>
                <a:lnTo>
                  <a:pt x="416689" y="168510"/>
                </a:lnTo>
                <a:lnTo>
                  <a:pt x="442022" y="168510"/>
                </a:lnTo>
                <a:lnTo>
                  <a:pt x="442022" y="270152"/>
                </a:lnTo>
                <a:cubicBezTo>
                  <a:pt x="442022" y="335060"/>
                  <a:pt x="415148" y="396988"/>
                  <a:pt x="368143" y="440068"/>
                </a:cubicBezTo>
                <a:cubicBezTo>
                  <a:pt x="330481" y="474782"/>
                  <a:pt x="283572" y="494303"/>
                  <a:pt x="233677" y="497187"/>
                </a:cubicBezTo>
                <a:lnTo>
                  <a:pt x="233677" y="580751"/>
                </a:lnTo>
                <a:lnTo>
                  <a:pt x="348782" y="580751"/>
                </a:lnTo>
                <a:lnTo>
                  <a:pt x="348782" y="605945"/>
                </a:lnTo>
                <a:lnTo>
                  <a:pt x="93240" y="605945"/>
                </a:lnTo>
                <a:lnTo>
                  <a:pt x="93240" y="580751"/>
                </a:lnTo>
                <a:lnTo>
                  <a:pt x="208441" y="580751"/>
                </a:lnTo>
                <a:lnTo>
                  <a:pt x="208441" y="497283"/>
                </a:lnTo>
                <a:cubicBezTo>
                  <a:pt x="206515" y="497091"/>
                  <a:pt x="204684" y="497187"/>
                  <a:pt x="202758" y="496995"/>
                </a:cubicBezTo>
                <a:cubicBezTo>
                  <a:pt x="89098" y="487667"/>
                  <a:pt x="0" y="391122"/>
                  <a:pt x="0" y="277075"/>
                </a:cubicBezTo>
                <a:close/>
                <a:moveTo>
                  <a:pt x="221046" y="0"/>
                </a:moveTo>
                <a:cubicBezTo>
                  <a:pt x="293281" y="0"/>
                  <a:pt x="351839" y="58467"/>
                  <a:pt x="351839" y="130588"/>
                </a:cubicBezTo>
                <a:lnTo>
                  <a:pt x="351839" y="277043"/>
                </a:lnTo>
                <a:cubicBezTo>
                  <a:pt x="351839" y="349261"/>
                  <a:pt x="293281" y="407727"/>
                  <a:pt x="221046" y="407727"/>
                </a:cubicBezTo>
                <a:cubicBezTo>
                  <a:pt x="148811" y="407727"/>
                  <a:pt x="90253" y="349261"/>
                  <a:pt x="90253" y="277043"/>
                </a:cubicBezTo>
                <a:lnTo>
                  <a:pt x="90253" y="223000"/>
                </a:lnTo>
                <a:lnTo>
                  <a:pt x="161428" y="223000"/>
                </a:lnTo>
                <a:lnTo>
                  <a:pt x="161428" y="197709"/>
                </a:lnTo>
                <a:lnTo>
                  <a:pt x="90253" y="197709"/>
                </a:lnTo>
                <a:lnTo>
                  <a:pt x="90253" y="162802"/>
                </a:lnTo>
                <a:lnTo>
                  <a:pt x="161428" y="162802"/>
                </a:lnTo>
                <a:lnTo>
                  <a:pt x="161428" y="137512"/>
                </a:lnTo>
                <a:lnTo>
                  <a:pt x="90253" y="137512"/>
                </a:lnTo>
                <a:lnTo>
                  <a:pt x="90253" y="130588"/>
                </a:lnTo>
                <a:cubicBezTo>
                  <a:pt x="90253" y="58467"/>
                  <a:pt x="148811" y="0"/>
                  <a:pt x="221046" y="0"/>
                </a:cubicBezTo>
                <a:close/>
              </a:path>
            </a:pathLst>
          </a:custGeom>
          <a:solidFill>
            <a:schemeClr val="bg1"/>
          </a:solidFill>
          <a:ln>
            <a:noFill/>
          </a:ln>
        </p:spPr>
      </p:sp>
      <p:sp>
        <p:nvSpPr>
          <p:cNvPr id="148" name="royal-crown-of-triangles-grid-design_29362"/>
          <p:cNvSpPr>
            <a:spLocks noChangeAspect="1"/>
          </p:cNvSpPr>
          <p:nvPr/>
        </p:nvSpPr>
        <p:spPr bwMode="auto">
          <a:xfrm>
            <a:off x="9472158" y="4170204"/>
            <a:ext cx="391202" cy="325370"/>
          </a:xfrm>
          <a:custGeom>
            <a:avLst/>
            <a:gdLst>
              <a:gd name="T0" fmla="*/ 2109 w 2136"/>
              <a:gd name="T1" fmla="*/ 441 h 1780"/>
              <a:gd name="T2" fmla="*/ 2044 w 2136"/>
              <a:gd name="T3" fmla="*/ 441 h 1780"/>
              <a:gd name="T4" fmla="*/ 1485 w 2136"/>
              <a:gd name="T5" fmla="*/ 868 h 1780"/>
              <a:gd name="T6" fmla="*/ 1117 w 2136"/>
              <a:gd name="T7" fmla="*/ 39 h 1780"/>
              <a:gd name="T8" fmla="*/ 1019 w 2136"/>
              <a:gd name="T9" fmla="*/ 39 h 1780"/>
              <a:gd name="T10" fmla="*/ 647 w 2136"/>
              <a:gd name="T11" fmla="*/ 878 h 1780"/>
              <a:gd name="T12" fmla="*/ 92 w 2136"/>
              <a:gd name="T13" fmla="*/ 442 h 1780"/>
              <a:gd name="T14" fmla="*/ 27 w 2136"/>
              <a:gd name="T15" fmla="*/ 441 h 1780"/>
              <a:gd name="T16" fmla="*/ 9 w 2136"/>
              <a:gd name="T17" fmla="*/ 504 h 1780"/>
              <a:gd name="T18" fmla="*/ 394 w 2136"/>
              <a:gd name="T19" fmla="*/ 1499 h 1780"/>
              <a:gd name="T20" fmla="*/ 444 w 2136"/>
              <a:gd name="T21" fmla="*/ 1534 h 1780"/>
              <a:gd name="T22" fmla="*/ 1692 w 2136"/>
              <a:gd name="T23" fmla="*/ 1534 h 1780"/>
              <a:gd name="T24" fmla="*/ 1742 w 2136"/>
              <a:gd name="T25" fmla="*/ 1499 h 1780"/>
              <a:gd name="T26" fmla="*/ 2127 w 2136"/>
              <a:gd name="T27" fmla="*/ 504 h 1780"/>
              <a:gd name="T28" fmla="*/ 2109 w 2136"/>
              <a:gd name="T29" fmla="*/ 441 h 1780"/>
              <a:gd name="T30" fmla="*/ 1068 w 2136"/>
              <a:gd name="T31" fmla="*/ 194 h 1780"/>
              <a:gd name="T32" fmla="*/ 1396 w 2136"/>
              <a:gd name="T33" fmla="*/ 936 h 1780"/>
              <a:gd name="T34" fmla="*/ 1053 w 2136"/>
              <a:gd name="T35" fmla="*/ 1198 h 1780"/>
              <a:gd name="T36" fmla="*/ 735 w 2136"/>
              <a:gd name="T37" fmla="*/ 947 h 1780"/>
              <a:gd name="T38" fmla="*/ 1068 w 2136"/>
              <a:gd name="T39" fmla="*/ 194 h 1780"/>
              <a:gd name="T40" fmla="*/ 602 w 2136"/>
              <a:gd name="T41" fmla="*/ 980 h 1780"/>
              <a:gd name="T42" fmla="*/ 446 w 2136"/>
              <a:gd name="T43" fmla="*/ 1333 h 1780"/>
              <a:gd name="T44" fmla="*/ 181 w 2136"/>
              <a:gd name="T45" fmla="*/ 648 h 1780"/>
              <a:gd name="T46" fmla="*/ 602 w 2136"/>
              <a:gd name="T47" fmla="*/ 980 h 1780"/>
              <a:gd name="T48" fmla="*/ 523 w 2136"/>
              <a:gd name="T49" fmla="*/ 1426 h 1780"/>
              <a:gd name="T50" fmla="*/ 690 w 2136"/>
              <a:gd name="T51" fmla="*/ 1049 h 1780"/>
              <a:gd name="T52" fmla="*/ 965 w 2136"/>
              <a:gd name="T53" fmla="*/ 1265 h 1780"/>
              <a:gd name="T54" fmla="*/ 754 w 2136"/>
              <a:gd name="T55" fmla="*/ 1426 h 1780"/>
              <a:gd name="T56" fmla="*/ 523 w 2136"/>
              <a:gd name="T57" fmla="*/ 1426 h 1780"/>
              <a:gd name="T58" fmla="*/ 932 w 2136"/>
              <a:gd name="T59" fmla="*/ 1426 h 1780"/>
              <a:gd name="T60" fmla="*/ 1052 w 2136"/>
              <a:gd name="T61" fmla="*/ 1334 h 1780"/>
              <a:gd name="T62" fmla="*/ 1169 w 2136"/>
              <a:gd name="T63" fmla="*/ 1426 h 1780"/>
              <a:gd name="T64" fmla="*/ 932 w 2136"/>
              <a:gd name="T65" fmla="*/ 1426 h 1780"/>
              <a:gd name="T66" fmla="*/ 1340 w 2136"/>
              <a:gd name="T67" fmla="*/ 1423 h 1780"/>
              <a:gd name="T68" fmla="*/ 1141 w 2136"/>
              <a:gd name="T69" fmla="*/ 1266 h 1780"/>
              <a:gd name="T70" fmla="*/ 1441 w 2136"/>
              <a:gd name="T71" fmla="*/ 1037 h 1780"/>
              <a:gd name="T72" fmla="*/ 1613 w 2136"/>
              <a:gd name="T73" fmla="*/ 1426 h 1780"/>
              <a:gd name="T74" fmla="*/ 1343 w 2136"/>
              <a:gd name="T75" fmla="*/ 1426 h 1780"/>
              <a:gd name="T76" fmla="*/ 1340 w 2136"/>
              <a:gd name="T77" fmla="*/ 1423 h 1780"/>
              <a:gd name="T78" fmla="*/ 1690 w 2136"/>
              <a:gd name="T79" fmla="*/ 1333 h 1780"/>
              <a:gd name="T80" fmla="*/ 1530 w 2136"/>
              <a:gd name="T81" fmla="*/ 970 h 1780"/>
              <a:gd name="T82" fmla="*/ 1957 w 2136"/>
              <a:gd name="T83" fmla="*/ 643 h 1780"/>
              <a:gd name="T84" fmla="*/ 1690 w 2136"/>
              <a:gd name="T85" fmla="*/ 1333 h 1780"/>
              <a:gd name="T86" fmla="*/ 1740 w 2136"/>
              <a:gd name="T87" fmla="*/ 1726 h 1780"/>
              <a:gd name="T88" fmla="*/ 1686 w 2136"/>
              <a:gd name="T89" fmla="*/ 1780 h 1780"/>
              <a:gd name="T90" fmla="*/ 450 w 2136"/>
              <a:gd name="T91" fmla="*/ 1780 h 1780"/>
              <a:gd name="T92" fmla="*/ 396 w 2136"/>
              <a:gd name="T93" fmla="*/ 1726 h 1780"/>
              <a:gd name="T94" fmla="*/ 450 w 2136"/>
              <a:gd name="T95" fmla="*/ 1672 h 1780"/>
              <a:gd name="T96" fmla="*/ 1686 w 2136"/>
              <a:gd name="T97" fmla="*/ 1672 h 1780"/>
              <a:gd name="T98" fmla="*/ 1740 w 2136"/>
              <a:gd name="T99" fmla="*/ 1726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36" h="1780">
                <a:moveTo>
                  <a:pt x="2109" y="441"/>
                </a:moveTo>
                <a:cubicBezTo>
                  <a:pt x="2090" y="426"/>
                  <a:pt x="2063" y="427"/>
                  <a:pt x="2044" y="441"/>
                </a:cubicBezTo>
                <a:lnTo>
                  <a:pt x="1485" y="868"/>
                </a:lnTo>
                <a:lnTo>
                  <a:pt x="1117" y="39"/>
                </a:lnTo>
                <a:cubicBezTo>
                  <a:pt x="1100" y="0"/>
                  <a:pt x="1036" y="0"/>
                  <a:pt x="1019" y="39"/>
                </a:cubicBezTo>
                <a:lnTo>
                  <a:pt x="647" y="878"/>
                </a:lnTo>
                <a:lnTo>
                  <a:pt x="92" y="442"/>
                </a:lnTo>
                <a:cubicBezTo>
                  <a:pt x="73" y="427"/>
                  <a:pt x="46" y="426"/>
                  <a:pt x="27" y="441"/>
                </a:cubicBezTo>
                <a:cubicBezTo>
                  <a:pt x="7" y="455"/>
                  <a:pt x="0" y="481"/>
                  <a:pt x="9" y="504"/>
                </a:cubicBezTo>
                <a:lnTo>
                  <a:pt x="394" y="1499"/>
                </a:lnTo>
                <a:cubicBezTo>
                  <a:pt x="402" y="1520"/>
                  <a:pt x="422" y="1534"/>
                  <a:pt x="444" y="1534"/>
                </a:cubicBezTo>
                <a:lnTo>
                  <a:pt x="1692" y="1534"/>
                </a:lnTo>
                <a:cubicBezTo>
                  <a:pt x="1714" y="1534"/>
                  <a:pt x="1734" y="1520"/>
                  <a:pt x="1742" y="1499"/>
                </a:cubicBezTo>
                <a:lnTo>
                  <a:pt x="2127" y="504"/>
                </a:lnTo>
                <a:cubicBezTo>
                  <a:pt x="2136" y="481"/>
                  <a:pt x="2129" y="455"/>
                  <a:pt x="2109" y="441"/>
                </a:cubicBezTo>
                <a:close/>
                <a:moveTo>
                  <a:pt x="1068" y="194"/>
                </a:moveTo>
                <a:lnTo>
                  <a:pt x="1396" y="936"/>
                </a:lnTo>
                <a:lnTo>
                  <a:pt x="1053" y="1198"/>
                </a:lnTo>
                <a:lnTo>
                  <a:pt x="735" y="947"/>
                </a:lnTo>
                <a:lnTo>
                  <a:pt x="1068" y="194"/>
                </a:lnTo>
                <a:close/>
                <a:moveTo>
                  <a:pt x="602" y="980"/>
                </a:moveTo>
                <a:lnTo>
                  <a:pt x="446" y="1333"/>
                </a:lnTo>
                <a:lnTo>
                  <a:pt x="181" y="648"/>
                </a:lnTo>
                <a:lnTo>
                  <a:pt x="602" y="980"/>
                </a:lnTo>
                <a:close/>
                <a:moveTo>
                  <a:pt x="523" y="1426"/>
                </a:moveTo>
                <a:lnTo>
                  <a:pt x="690" y="1049"/>
                </a:lnTo>
                <a:lnTo>
                  <a:pt x="965" y="1265"/>
                </a:lnTo>
                <a:lnTo>
                  <a:pt x="754" y="1426"/>
                </a:lnTo>
                <a:lnTo>
                  <a:pt x="523" y="1426"/>
                </a:lnTo>
                <a:close/>
                <a:moveTo>
                  <a:pt x="932" y="1426"/>
                </a:moveTo>
                <a:lnTo>
                  <a:pt x="1052" y="1334"/>
                </a:lnTo>
                <a:lnTo>
                  <a:pt x="1169" y="1426"/>
                </a:lnTo>
                <a:lnTo>
                  <a:pt x="932" y="1426"/>
                </a:lnTo>
                <a:close/>
                <a:moveTo>
                  <a:pt x="1340" y="1423"/>
                </a:moveTo>
                <a:lnTo>
                  <a:pt x="1141" y="1266"/>
                </a:lnTo>
                <a:lnTo>
                  <a:pt x="1441" y="1037"/>
                </a:lnTo>
                <a:lnTo>
                  <a:pt x="1613" y="1426"/>
                </a:lnTo>
                <a:lnTo>
                  <a:pt x="1343" y="1426"/>
                </a:lnTo>
                <a:cubicBezTo>
                  <a:pt x="1342" y="1425"/>
                  <a:pt x="1341" y="1424"/>
                  <a:pt x="1340" y="1423"/>
                </a:cubicBezTo>
                <a:close/>
                <a:moveTo>
                  <a:pt x="1690" y="1333"/>
                </a:moveTo>
                <a:lnTo>
                  <a:pt x="1530" y="970"/>
                </a:lnTo>
                <a:lnTo>
                  <a:pt x="1957" y="643"/>
                </a:lnTo>
                <a:lnTo>
                  <a:pt x="1690" y="1333"/>
                </a:lnTo>
                <a:close/>
                <a:moveTo>
                  <a:pt x="1740" y="1726"/>
                </a:moveTo>
                <a:cubicBezTo>
                  <a:pt x="1740" y="1756"/>
                  <a:pt x="1716" y="1780"/>
                  <a:pt x="1686" y="1780"/>
                </a:cubicBezTo>
                <a:lnTo>
                  <a:pt x="450" y="1780"/>
                </a:lnTo>
                <a:cubicBezTo>
                  <a:pt x="420" y="1780"/>
                  <a:pt x="396" y="1756"/>
                  <a:pt x="396" y="1726"/>
                </a:cubicBezTo>
                <a:cubicBezTo>
                  <a:pt x="396" y="1697"/>
                  <a:pt x="420" y="1672"/>
                  <a:pt x="450" y="1672"/>
                </a:cubicBezTo>
                <a:lnTo>
                  <a:pt x="1686" y="1672"/>
                </a:lnTo>
                <a:cubicBezTo>
                  <a:pt x="1716" y="1672"/>
                  <a:pt x="1740" y="1697"/>
                  <a:pt x="1740" y="1726"/>
                </a:cubicBezTo>
                <a:close/>
              </a:path>
            </a:pathLst>
          </a:custGeom>
          <a:solidFill>
            <a:schemeClr val="bg1"/>
          </a:solidFill>
          <a:ln>
            <a:no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987709" y="2792832"/>
            <a:ext cx="5747657" cy="923330"/>
          </a:xfrm>
          <a:prstGeom prst="rect">
            <a:avLst/>
          </a:prstGeom>
          <a:noFill/>
        </p:spPr>
        <p:txBody>
          <a:bodyPr wrap="square" rtlCol="0">
            <a:spAutoFit/>
          </a:bodyPr>
          <a:lstStyle/>
          <a:p>
            <a:pPr algn="dist"/>
            <a:r>
              <a:rPr lang="en-US" altLang="zh-CN" sz="5400" dirty="0">
                <a:solidFill>
                  <a:schemeClr val="bg1"/>
                </a:solidFill>
                <a:latin typeface="思源黑体 CN Medium" panose="020B0600000000000000" pitchFamily="34" charset="-122"/>
                <a:ea typeface="思源黑体 CN Medium" panose="020B0600000000000000" pitchFamily="34" charset="-122"/>
              </a:rPr>
              <a:t>THANK YOU</a:t>
            </a:r>
            <a:endParaRPr lang="zh-CN" altLang="en-US" sz="5400" dirty="0">
              <a:solidFill>
                <a:schemeClr val="bg1"/>
              </a:solidFill>
              <a:latin typeface="思源黑体 CN Medium" panose="020B0600000000000000" pitchFamily="34" charset="-122"/>
              <a:ea typeface="思源黑体 CN Medium" panose="020B0600000000000000" pitchFamily="34" charset="-122"/>
            </a:endParaRPr>
          </a:p>
        </p:txBody>
      </p:sp>
      <p:sp>
        <p:nvSpPr>
          <p:cNvPr id="5" name="矩形 4"/>
          <p:cNvSpPr/>
          <p:nvPr/>
        </p:nvSpPr>
        <p:spPr>
          <a:xfrm>
            <a:off x="0" y="0"/>
            <a:ext cx="1277811"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13"/>
          <p:cNvSpPr/>
          <p:nvPr/>
        </p:nvSpPr>
        <p:spPr>
          <a:xfrm>
            <a:off x="515815" y="1242647"/>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1324708 h 1406770"/>
              <a:gd name="connsiteX1-3" fmla="*/ 0 w 644769"/>
              <a:gd name="connsiteY1-4" fmla="*/ 0 h 1406770"/>
              <a:gd name="connsiteX2-5" fmla="*/ 568569 w 644769"/>
              <a:gd name="connsiteY2-6" fmla="*/ 1242646 h 1406770"/>
              <a:gd name="connsiteX3-7" fmla="*/ 644769 w 644769"/>
              <a:gd name="connsiteY3-8" fmla="*/ 1324708 h 1406770"/>
              <a:gd name="connsiteX4-9" fmla="*/ 568569 w 644769"/>
              <a:gd name="connsiteY4-10" fmla="*/ 1406770 h 1406770"/>
              <a:gd name="connsiteX5" fmla="*/ 492369 w 644769"/>
              <a:gd name="connsiteY5" fmla="*/ 1324708 h 1406770"/>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p:nvSpPr>
        <p:spPr>
          <a:xfrm>
            <a:off x="515815" y="2089052"/>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8" name="任意多边形: 形状 7"/>
          <p:cNvSpPr/>
          <p:nvPr/>
        </p:nvSpPr>
        <p:spPr>
          <a:xfrm>
            <a:off x="515815" y="2935458"/>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9" name="任意多边形: 形状 8"/>
          <p:cNvSpPr/>
          <p:nvPr/>
        </p:nvSpPr>
        <p:spPr>
          <a:xfrm>
            <a:off x="515815" y="3781866"/>
            <a:ext cx="152400" cy="164123"/>
          </a:xfrm>
          <a:custGeom>
            <a:avLst/>
            <a:gdLst/>
            <a:ahLst/>
            <a:cxnLst/>
            <a:rect l="0" t="0" r="0" b="0"/>
            <a:pathLst>
              <a:path w="152401" h="164124">
                <a:moveTo>
                  <a:pt x="0" y="82062"/>
                </a:moveTo>
                <a:cubicBezTo>
                  <a:pt x="0" y="36740"/>
                  <a:pt x="34116" y="0"/>
                  <a:pt x="76200" y="0"/>
                </a:cubicBezTo>
                <a:cubicBezTo>
                  <a:pt x="118284" y="0"/>
                  <a:pt x="152400" y="36740"/>
                  <a:pt x="152400" y="82062"/>
                </a:cubicBezTo>
                <a:cubicBezTo>
                  <a:pt x="152400" y="127384"/>
                  <a:pt x="118284" y="164123"/>
                  <a:pt x="76200" y="164123"/>
                </a:cubicBezTo>
                <a:cubicBezTo>
                  <a:pt x="34116" y="164123"/>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0" name="任意多边形: 形状 9"/>
          <p:cNvSpPr/>
          <p:nvPr/>
        </p:nvSpPr>
        <p:spPr>
          <a:xfrm>
            <a:off x="515815" y="4628271"/>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1" name="椭圆 14"/>
          <p:cNvSpPr/>
          <p:nvPr/>
        </p:nvSpPr>
        <p:spPr>
          <a:xfrm>
            <a:off x="515815" y="5474678"/>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5556739 h 5638801"/>
              <a:gd name="connsiteX1-3" fmla="*/ 0 w 644769"/>
              <a:gd name="connsiteY1-4" fmla="*/ 0 h 5638801"/>
              <a:gd name="connsiteX2-5" fmla="*/ 568569 w 644769"/>
              <a:gd name="connsiteY2-6" fmla="*/ 5474677 h 5638801"/>
              <a:gd name="connsiteX3-7" fmla="*/ 644769 w 644769"/>
              <a:gd name="connsiteY3-8" fmla="*/ 5556739 h 5638801"/>
              <a:gd name="connsiteX4-9" fmla="*/ 568569 w 644769"/>
              <a:gd name="connsiteY4-10" fmla="*/ 5638801 h 5638801"/>
              <a:gd name="connsiteX5" fmla="*/ 492369 w 644769"/>
              <a:gd name="connsiteY5" fmla="*/ 5556739 h 5638801"/>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24" name="矩形 23"/>
          <p:cNvSpPr/>
          <p:nvPr/>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剪去单角 9"/>
          <p:cNvSpPr/>
          <p:nvPr/>
        </p:nvSpPr>
        <p:spPr>
          <a:xfrm flipV="1">
            <a:off x="3343469" y="2421291"/>
            <a:ext cx="5505062" cy="3289044"/>
          </a:xfrm>
          <a:prstGeom prst="snip1Rect">
            <a:avLst/>
          </a:prstGeom>
          <a:solidFill>
            <a:srgbClr val="202D3A">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3343469" y="2006081"/>
            <a:ext cx="5505061" cy="629816"/>
          </a:xfrm>
          <a:prstGeom prst="roundRect">
            <a:avLst>
              <a:gd name="adj" fmla="val 7778"/>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magnifying-glass_46389"/>
          <p:cNvSpPr>
            <a:spLocks noChangeAspect="1"/>
          </p:cNvSpPr>
          <p:nvPr/>
        </p:nvSpPr>
        <p:spPr bwMode="auto">
          <a:xfrm>
            <a:off x="8173574" y="2123872"/>
            <a:ext cx="394781" cy="394233"/>
          </a:xfrm>
          <a:custGeom>
            <a:avLst/>
            <a:gdLst>
              <a:gd name="connsiteX0" fmla="*/ 454566 w 574232"/>
              <a:gd name="connsiteY0" fmla="*/ 381721 h 573435"/>
              <a:gd name="connsiteX1" fmla="*/ 456287 w 574232"/>
              <a:gd name="connsiteY1" fmla="*/ 382581 h 573435"/>
              <a:gd name="connsiteX2" fmla="*/ 558736 w 574232"/>
              <a:gd name="connsiteY2" fmla="*/ 484886 h 573435"/>
              <a:gd name="connsiteX3" fmla="*/ 558736 w 574232"/>
              <a:gd name="connsiteY3" fmla="*/ 557961 h 573435"/>
              <a:gd name="connsiteX4" fmla="*/ 485559 w 574232"/>
              <a:gd name="connsiteY4" fmla="*/ 557961 h 573435"/>
              <a:gd name="connsiteX5" fmla="*/ 383110 w 574232"/>
              <a:gd name="connsiteY5" fmla="*/ 455656 h 573435"/>
              <a:gd name="connsiteX6" fmla="*/ 382249 w 574232"/>
              <a:gd name="connsiteY6" fmla="*/ 453936 h 573435"/>
              <a:gd name="connsiteX7" fmla="*/ 421851 w 574232"/>
              <a:gd name="connsiteY7" fmla="*/ 421268 h 573435"/>
              <a:gd name="connsiteX8" fmla="*/ 454566 w 574232"/>
              <a:gd name="connsiteY8" fmla="*/ 381721 h 573435"/>
              <a:gd name="connsiteX9" fmla="*/ 132881 w 574232"/>
              <a:gd name="connsiteY9" fmla="*/ 216816 h 573435"/>
              <a:gd name="connsiteX10" fmla="*/ 162679 w 574232"/>
              <a:gd name="connsiteY10" fmla="*/ 257922 h 573435"/>
              <a:gd name="connsiteX11" fmla="*/ 262597 w 574232"/>
              <a:gd name="connsiteY11" fmla="*/ 370545 h 573435"/>
              <a:gd name="connsiteX12" fmla="*/ 116166 w 574232"/>
              <a:gd name="connsiteY12" fmla="*/ 275976 h 573435"/>
              <a:gd name="connsiteX13" fmla="*/ 119611 w 574232"/>
              <a:gd name="connsiteY13" fmla="*/ 217515 h 573435"/>
              <a:gd name="connsiteX14" fmla="*/ 132881 w 574232"/>
              <a:gd name="connsiteY14" fmla="*/ 216816 h 573435"/>
              <a:gd name="connsiteX15" fmla="*/ 238428 w 574232"/>
              <a:gd name="connsiteY15" fmla="*/ 61908 h 573435"/>
              <a:gd name="connsiteX16" fmla="*/ 113619 w 574232"/>
              <a:gd name="connsiteY16" fmla="*/ 113499 h 573435"/>
              <a:gd name="connsiteX17" fmla="*/ 113619 w 574232"/>
              <a:gd name="connsiteY17" fmla="*/ 362853 h 573435"/>
              <a:gd name="connsiteX18" fmla="*/ 363237 w 574232"/>
              <a:gd name="connsiteY18" fmla="*/ 362853 h 573435"/>
              <a:gd name="connsiteX19" fmla="*/ 363237 w 574232"/>
              <a:gd name="connsiteY19" fmla="*/ 113499 h 573435"/>
              <a:gd name="connsiteX20" fmla="*/ 238428 w 574232"/>
              <a:gd name="connsiteY20" fmla="*/ 61908 h 573435"/>
              <a:gd name="connsiteX21" fmla="*/ 238428 w 574232"/>
              <a:gd name="connsiteY21" fmla="*/ 0 h 573435"/>
              <a:gd name="connsiteX22" fmla="*/ 407135 w 574232"/>
              <a:gd name="connsiteY22" fmla="*/ 69647 h 573435"/>
              <a:gd name="connsiteX23" fmla="*/ 407135 w 574232"/>
              <a:gd name="connsiteY23" fmla="*/ 406705 h 573435"/>
              <a:gd name="connsiteX24" fmla="*/ 69720 w 574232"/>
              <a:gd name="connsiteY24" fmla="*/ 406705 h 573435"/>
              <a:gd name="connsiteX25" fmla="*/ 69720 w 574232"/>
              <a:gd name="connsiteY25" fmla="*/ 69647 h 573435"/>
              <a:gd name="connsiteX26" fmla="*/ 238428 w 574232"/>
              <a:gd name="connsiteY26" fmla="*/ 0 h 57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232" h="573435">
                <a:moveTo>
                  <a:pt x="454566" y="381721"/>
                </a:moveTo>
                <a:cubicBezTo>
                  <a:pt x="455427" y="381721"/>
                  <a:pt x="455427" y="382581"/>
                  <a:pt x="456287" y="382581"/>
                </a:cubicBezTo>
                <a:lnTo>
                  <a:pt x="558736" y="484886"/>
                </a:lnTo>
                <a:cubicBezTo>
                  <a:pt x="579398" y="504659"/>
                  <a:pt x="579398" y="538188"/>
                  <a:pt x="558736" y="557961"/>
                </a:cubicBezTo>
                <a:cubicBezTo>
                  <a:pt x="538935" y="578594"/>
                  <a:pt x="505360" y="578594"/>
                  <a:pt x="485559" y="557961"/>
                </a:cubicBezTo>
                <a:lnTo>
                  <a:pt x="383110" y="455656"/>
                </a:lnTo>
                <a:cubicBezTo>
                  <a:pt x="383110" y="455656"/>
                  <a:pt x="382249" y="454796"/>
                  <a:pt x="382249" y="453936"/>
                </a:cubicBezTo>
                <a:cubicBezTo>
                  <a:pt x="396024" y="444480"/>
                  <a:pt x="409798" y="434163"/>
                  <a:pt x="421851" y="421268"/>
                </a:cubicBezTo>
                <a:cubicBezTo>
                  <a:pt x="434765" y="409232"/>
                  <a:pt x="445096" y="395476"/>
                  <a:pt x="454566" y="381721"/>
                </a:cubicBezTo>
                <a:close/>
                <a:moveTo>
                  <a:pt x="132881" y="216816"/>
                </a:moveTo>
                <a:cubicBezTo>
                  <a:pt x="146205" y="221814"/>
                  <a:pt x="158803" y="241802"/>
                  <a:pt x="162679" y="257922"/>
                </a:cubicBezTo>
                <a:cubicBezTo>
                  <a:pt x="182491" y="339595"/>
                  <a:pt x="273795" y="359368"/>
                  <a:pt x="262597" y="370545"/>
                </a:cubicBezTo>
                <a:cubicBezTo>
                  <a:pt x="251400" y="381721"/>
                  <a:pt x="145452" y="363667"/>
                  <a:pt x="116166" y="275976"/>
                </a:cubicBezTo>
                <a:cubicBezTo>
                  <a:pt x="109275" y="257062"/>
                  <a:pt x="104968" y="224393"/>
                  <a:pt x="119611" y="217515"/>
                </a:cubicBezTo>
                <a:cubicBezTo>
                  <a:pt x="123918" y="215151"/>
                  <a:pt x="128440" y="215151"/>
                  <a:pt x="132881" y="216816"/>
                </a:cubicBezTo>
                <a:close/>
                <a:moveTo>
                  <a:pt x="238428" y="61908"/>
                </a:moveTo>
                <a:cubicBezTo>
                  <a:pt x="193238" y="61908"/>
                  <a:pt x="148049" y="79105"/>
                  <a:pt x="113619" y="113499"/>
                </a:cubicBezTo>
                <a:cubicBezTo>
                  <a:pt x="44758" y="182286"/>
                  <a:pt x="44758" y="294066"/>
                  <a:pt x="113619" y="362853"/>
                </a:cubicBezTo>
                <a:cubicBezTo>
                  <a:pt x="182479" y="431641"/>
                  <a:pt x="294376" y="431641"/>
                  <a:pt x="363237" y="362853"/>
                </a:cubicBezTo>
                <a:cubicBezTo>
                  <a:pt x="432097" y="294066"/>
                  <a:pt x="432097" y="182286"/>
                  <a:pt x="363237" y="113499"/>
                </a:cubicBezTo>
                <a:cubicBezTo>
                  <a:pt x="328807" y="79105"/>
                  <a:pt x="283617" y="61908"/>
                  <a:pt x="238428" y="61908"/>
                </a:cubicBezTo>
                <a:close/>
                <a:moveTo>
                  <a:pt x="238428" y="0"/>
                </a:moveTo>
                <a:cubicBezTo>
                  <a:pt x="299541" y="0"/>
                  <a:pt x="360654" y="23215"/>
                  <a:pt x="407135" y="69647"/>
                </a:cubicBezTo>
                <a:cubicBezTo>
                  <a:pt x="500096" y="162510"/>
                  <a:pt x="500096" y="313842"/>
                  <a:pt x="407135" y="406705"/>
                </a:cubicBezTo>
                <a:cubicBezTo>
                  <a:pt x="314174" y="499568"/>
                  <a:pt x="162681" y="499568"/>
                  <a:pt x="69720" y="406705"/>
                </a:cubicBezTo>
                <a:cubicBezTo>
                  <a:pt x="-23241" y="313842"/>
                  <a:pt x="-23241" y="162510"/>
                  <a:pt x="69720" y="69647"/>
                </a:cubicBezTo>
                <a:cubicBezTo>
                  <a:pt x="116201" y="23215"/>
                  <a:pt x="177314" y="0"/>
                  <a:pt x="238428" y="0"/>
                </a:cubicBezTo>
                <a:close/>
              </a:path>
            </a:pathLst>
          </a:custGeom>
          <a:solidFill>
            <a:srgbClr val="202D3A"/>
          </a:solidFill>
          <a:ln>
            <a:noFill/>
          </a:ln>
        </p:spPr>
      </p:sp>
      <p:sp>
        <p:nvSpPr>
          <p:cNvPr id="13" name="文本框 12"/>
          <p:cNvSpPr txBox="1"/>
          <p:nvPr/>
        </p:nvSpPr>
        <p:spPr>
          <a:xfrm>
            <a:off x="4282769" y="957963"/>
            <a:ext cx="3626457" cy="646331"/>
          </a:xfrm>
          <a:prstGeom prst="rect">
            <a:avLst/>
          </a:prstGeom>
          <a:noFill/>
        </p:spPr>
        <p:txBody>
          <a:bodyPr wrap="square" rtlCol="0">
            <a:spAutoFit/>
          </a:bodyPr>
          <a:lstStyle/>
          <a:p>
            <a:pPr algn="dist"/>
            <a:r>
              <a:rPr lang="en-US" altLang="zh-CN" sz="3600" dirty="0">
                <a:solidFill>
                  <a:schemeClr val="bg1"/>
                </a:solidFill>
                <a:latin typeface="思源黑体 CN Bold" panose="020B0800000000000000" pitchFamily="34" charset="-122"/>
                <a:ea typeface="思源黑体 CN Bold" panose="020B0800000000000000" pitchFamily="34" charset="-122"/>
              </a:rPr>
              <a:t>CONTENTS</a:t>
            </a:r>
            <a:endParaRPr lang="zh-CN" altLang="en-US" sz="3600" dirty="0">
              <a:solidFill>
                <a:schemeClr val="bg1"/>
              </a:solidFill>
              <a:latin typeface="思源黑体 CN Bold" panose="020B0800000000000000" pitchFamily="34" charset="-122"/>
              <a:ea typeface="思源黑体 CN Bold" panose="020B0800000000000000" pitchFamily="34" charset="-122"/>
            </a:endParaRPr>
          </a:p>
        </p:txBody>
      </p:sp>
      <p:sp>
        <p:nvSpPr>
          <p:cNvPr id="14" name="文本框 13"/>
          <p:cNvSpPr txBox="1"/>
          <p:nvPr/>
        </p:nvSpPr>
        <p:spPr>
          <a:xfrm>
            <a:off x="5025925" y="1581541"/>
            <a:ext cx="2140147" cy="338554"/>
          </a:xfrm>
          <a:prstGeom prst="rect">
            <a:avLst/>
          </a:prstGeom>
          <a:noFill/>
        </p:spPr>
        <p:txBody>
          <a:bodyPr wrap="square" rtlCol="0">
            <a:spAutoFit/>
          </a:bodyPr>
          <a:lstStyle/>
          <a:p>
            <a:pPr algn="dist"/>
            <a:r>
              <a:rPr lang="zh-CN" altLang="en-US" sz="1600" dirty="0">
                <a:solidFill>
                  <a:schemeClr val="bg1"/>
                </a:solidFill>
                <a:latin typeface="思源黑体 CN ExtraLight" panose="020B0200000000000000" pitchFamily="34" charset="-122"/>
                <a:ea typeface="思源黑体 CN ExtraLight" panose="020B0200000000000000" pitchFamily="34" charset="-122"/>
              </a:rPr>
              <a:t>输入你的文字</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5" name="文本框 14"/>
          <p:cNvSpPr txBox="1"/>
          <p:nvPr/>
        </p:nvSpPr>
        <p:spPr>
          <a:xfrm>
            <a:off x="3517640" y="2159969"/>
            <a:ext cx="2652048" cy="369332"/>
          </a:xfrm>
          <a:prstGeom prst="rect">
            <a:avLst/>
          </a:prstGeom>
          <a:noFill/>
        </p:spPr>
        <p:txBody>
          <a:bodyPr wrap="square" rtlCol="0">
            <a:spAutoFit/>
          </a:bodyPr>
          <a:lstStyle/>
          <a:p>
            <a:pPr algn="dist"/>
            <a:r>
              <a:rPr lang="en-US" altLang="zh-CN" dirty="0">
                <a:solidFill>
                  <a:schemeClr val="bg1">
                    <a:lumMod val="65000"/>
                  </a:schemeClr>
                </a:solidFill>
                <a:latin typeface="思源黑体 CN ExtraLight" panose="020B0200000000000000" pitchFamily="34" charset="-122"/>
                <a:ea typeface="思源黑体 CN ExtraLight" panose="020B0200000000000000" pitchFamily="34" charset="-122"/>
              </a:rPr>
              <a:t>Add your text here...</a:t>
            </a:r>
            <a:endParaRPr lang="zh-CN" altLang="en-US" dirty="0">
              <a:solidFill>
                <a:schemeClr val="bg1">
                  <a:lumMod val="65000"/>
                </a:schemeClr>
              </a:solidFill>
              <a:latin typeface="思源黑体 CN ExtraLight" panose="020B0200000000000000" pitchFamily="34" charset="-122"/>
              <a:ea typeface="思源黑体 CN ExtraLight" panose="020B0200000000000000" pitchFamily="34" charset="-122"/>
            </a:endParaRPr>
          </a:p>
        </p:txBody>
      </p:sp>
      <p:sp>
        <p:nvSpPr>
          <p:cNvPr id="16" name="文本框 15"/>
          <p:cNvSpPr txBox="1"/>
          <p:nvPr/>
        </p:nvSpPr>
        <p:spPr>
          <a:xfrm>
            <a:off x="3594585" y="2740090"/>
            <a:ext cx="396262" cy="523220"/>
          </a:xfrm>
          <a:prstGeom prst="rect">
            <a:avLst/>
          </a:prstGeom>
          <a:noFill/>
        </p:spPr>
        <p:txBody>
          <a:bodyPr wrap="none" rtlCol="0">
            <a:spAutoFit/>
          </a:bodyPr>
          <a:lstStyle/>
          <a:p>
            <a:r>
              <a:rPr lang="en-US" altLang="zh-CN" sz="2800" i="1" dirty="0">
                <a:solidFill>
                  <a:schemeClr val="bg1"/>
                </a:solidFill>
                <a:latin typeface="思源黑体 CN Bold" panose="020B0800000000000000" pitchFamily="34" charset="-122"/>
                <a:ea typeface="思源黑体 CN Bold" panose="020B0800000000000000" pitchFamily="34" charset="-122"/>
              </a:rPr>
              <a:t>1</a:t>
            </a:r>
            <a:endParaRPr lang="zh-CN" altLang="en-US" sz="2800" i="1" dirty="0">
              <a:solidFill>
                <a:schemeClr val="bg1"/>
              </a:solidFill>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3517641" y="3490783"/>
            <a:ext cx="396262" cy="523220"/>
          </a:xfrm>
          <a:prstGeom prst="rect">
            <a:avLst/>
          </a:prstGeom>
          <a:noFill/>
        </p:spPr>
        <p:txBody>
          <a:bodyPr wrap="none" rtlCol="0">
            <a:spAutoFit/>
          </a:bodyPr>
          <a:lstStyle/>
          <a:p>
            <a:r>
              <a:rPr lang="en-US" altLang="zh-CN" sz="2800" i="1" dirty="0">
                <a:solidFill>
                  <a:schemeClr val="bg1"/>
                </a:solidFill>
                <a:latin typeface="思源黑体 CN Bold" panose="020B0800000000000000" pitchFamily="34" charset="-122"/>
                <a:ea typeface="思源黑体 CN Bold" panose="020B0800000000000000" pitchFamily="34" charset="-122"/>
              </a:rPr>
              <a:t>2</a:t>
            </a:r>
            <a:endParaRPr lang="zh-CN" altLang="en-US" sz="2800" i="1" dirty="0">
              <a:solidFill>
                <a:schemeClr val="bg1"/>
              </a:solidFill>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3517641" y="4241476"/>
            <a:ext cx="407484" cy="523220"/>
          </a:xfrm>
          <a:prstGeom prst="rect">
            <a:avLst/>
          </a:prstGeom>
          <a:noFill/>
        </p:spPr>
        <p:txBody>
          <a:bodyPr wrap="none" rtlCol="0">
            <a:spAutoFit/>
          </a:bodyPr>
          <a:lstStyle/>
          <a:p>
            <a:r>
              <a:rPr lang="en-US" altLang="zh-CN" sz="2800" i="1" dirty="0">
                <a:solidFill>
                  <a:schemeClr val="bg1"/>
                </a:solidFill>
                <a:latin typeface="思源黑体 CN Bold" panose="020B0800000000000000" pitchFamily="34" charset="-122"/>
                <a:ea typeface="思源黑体 CN Bold" panose="020B0800000000000000" pitchFamily="34" charset="-122"/>
              </a:rPr>
              <a:t>3</a:t>
            </a:r>
            <a:endParaRPr lang="zh-CN" altLang="en-US" sz="2800" i="1" dirty="0">
              <a:solidFill>
                <a:schemeClr val="bg1"/>
              </a:solidFill>
              <a:latin typeface="思源黑体 CN Bold" panose="020B0800000000000000" pitchFamily="34" charset="-122"/>
              <a:ea typeface="思源黑体 CN Bold" panose="020B0800000000000000" pitchFamily="34" charset="-122"/>
            </a:endParaRPr>
          </a:p>
        </p:txBody>
      </p:sp>
      <p:sp>
        <p:nvSpPr>
          <p:cNvPr id="19" name="文本框 18"/>
          <p:cNvSpPr txBox="1"/>
          <p:nvPr/>
        </p:nvSpPr>
        <p:spPr>
          <a:xfrm>
            <a:off x="3498713" y="4992169"/>
            <a:ext cx="396262" cy="523220"/>
          </a:xfrm>
          <a:prstGeom prst="rect">
            <a:avLst/>
          </a:prstGeom>
          <a:noFill/>
        </p:spPr>
        <p:txBody>
          <a:bodyPr wrap="none" rtlCol="0">
            <a:spAutoFit/>
          </a:bodyPr>
          <a:lstStyle/>
          <a:p>
            <a:r>
              <a:rPr lang="en-US" altLang="zh-CN" sz="2800" i="1" dirty="0">
                <a:solidFill>
                  <a:schemeClr val="bg1"/>
                </a:solidFill>
                <a:latin typeface="思源黑体 CN Bold" panose="020B0800000000000000" pitchFamily="34" charset="-122"/>
                <a:ea typeface="思源黑体 CN Bold" panose="020B0800000000000000" pitchFamily="34" charset="-122"/>
              </a:rPr>
              <a:t>4</a:t>
            </a:r>
            <a:endParaRPr lang="zh-CN" altLang="en-US" sz="2800" i="1" dirty="0">
              <a:solidFill>
                <a:schemeClr val="bg1"/>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4369405" y="2826720"/>
            <a:ext cx="3089305" cy="338554"/>
          </a:xfrm>
          <a:prstGeom prst="rect">
            <a:avLst/>
          </a:prstGeom>
          <a:noFill/>
        </p:spPr>
        <p:txBody>
          <a:bodyPr wrap="square" rtlCol="0">
            <a:spAutoFit/>
          </a:bodyPr>
          <a:lstStyle/>
          <a:p>
            <a:pPr algn="dist"/>
            <a:r>
              <a:rPr lang="zh-CN" altLang="en-US" sz="1600" dirty="0">
                <a:solidFill>
                  <a:schemeClr val="bg1"/>
                </a:solidFill>
                <a:latin typeface="思源黑体 CN ExtraLight" panose="020B0200000000000000" pitchFamily="34" charset="-122"/>
                <a:ea typeface="思源黑体 CN ExtraLight" panose="020B0200000000000000" pitchFamily="34" charset="-122"/>
              </a:rPr>
              <a:t>点击输入文本标题</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5" name="文本框 24"/>
          <p:cNvSpPr txBox="1"/>
          <p:nvPr/>
        </p:nvSpPr>
        <p:spPr>
          <a:xfrm>
            <a:off x="4369405" y="3580264"/>
            <a:ext cx="3089305" cy="338554"/>
          </a:xfrm>
          <a:prstGeom prst="rect">
            <a:avLst/>
          </a:prstGeom>
          <a:noFill/>
        </p:spPr>
        <p:txBody>
          <a:bodyPr wrap="square" rtlCol="0">
            <a:spAutoFit/>
          </a:bodyPr>
          <a:lstStyle/>
          <a:p>
            <a:pPr algn="dist"/>
            <a:r>
              <a:rPr lang="zh-CN" altLang="en-US" sz="1600" dirty="0">
                <a:solidFill>
                  <a:schemeClr val="bg1"/>
                </a:solidFill>
                <a:latin typeface="思源黑体 CN ExtraLight" panose="020B0200000000000000" pitchFamily="34" charset="-122"/>
                <a:ea typeface="思源黑体 CN ExtraLight" panose="020B0200000000000000" pitchFamily="34" charset="-122"/>
              </a:rPr>
              <a:t>点击输入文本标题</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6" name="文本框 25"/>
          <p:cNvSpPr txBox="1"/>
          <p:nvPr/>
        </p:nvSpPr>
        <p:spPr>
          <a:xfrm>
            <a:off x="4369405" y="4333809"/>
            <a:ext cx="3089305" cy="338554"/>
          </a:xfrm>
          <a:prstGeom prst="rect">
            <a:avLst/>
          </a:prstGeom>
          <a:noFill/>
        </p:spPr>
        <p:txBody>
          <a:bodyPr wrap="square" rtlCol="0">
            <a:spAutoFit/>
          </a:bodyPr>
          <a:lstStyle/>
          <a:p>
            <a:pPr algn="dist"/>
            <a:r>
              <a:rPr lang="zh-CN" altLang="en-US" sz="1600" dirty="0">
                <a:solidFill>
                  <a:schemeClr val="bg1"/>
                </a:solidFill>
                <a:latin typeface="思源黑体 CN ExtraLight" panose="020B0200000000000000" pitchFamily="34" charset="-122"/>
                <a:ea typeface="思源黑体 CN ExtraLight" panose="020B0200000000000000" pitchFamily="34" charset="-122"/>
              </a:rPr>
              <a:t>点击输入文本标题</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7" name="文本框 26"/>
          <p:cNvSpPr txBox="1"/>
          <p:nvPr/>
        </p:nvSpPr>
        <p:spPr>
          <a:xfrm>
            <a:off x="4369404" y="5084502"/>
            <a:ext cx="3089305" cy="338554"/>
          </a:xfrm>
          <a:prstGeom prst="rect">
            <a:avLst/>
          </a:prstGeom>
          <a:noFill/>
        </p:spPr>
        <p:txBody>
          <a:bodyPr wrap="square" rtlCol="0">
            <a:spAutoFit/>
          </a:bodyPr>
          <a:lstStyle/>
          <a:p>
            <a:pPr algn="dist"/>
            <a:r>
              <a:rPr lang="zh-CN" altLang="en-US" sz="1600" dirty="0">
                <a:solidFill>
                  <a:schemeClr val="bg1"/>
                </a:solidFill>
                <a:latin typeface="思源黑体 CN ExtraLight" panose="020B0200000000000000" pitchFamily="34" charset="-122"/>
                <a:ea typeface="思源黑体 CN ExtraLight" panose="020B0200000000000000" pitchFamily="34" charset="-122"/>
              </a:rPr>
              <a:t>点击输入文本标题</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7"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900" decel="100000" fill="hold"/>
                                        <p:tgtEl>
                                          <p:spTgt spid="16"/>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900" decel="100000" fill="hold"/>
                                        <p:tgtEl>
                                          <p:spTgt spid="2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25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900" decel="100000" fill="hold"/>
                                        <p:tgtEl>
                                          <p:spTgt spid="17"/>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25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900" decel="100000" fill="hold"/>
                                        <p:tgtEl>
                                          <p:spTgt spid="25"/>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50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anim calcmode="lin" valueType="num">
                                      <p:cBhvr>
                                        <p:cTn id="57" dur="1000" fill="hold"/>
                                        <p:tgtEl>
                                          <p:spTgt spid="26"/>
                                        </p:tgtEl>
                                        <p:attrNameLst>
                                          <p:attrName>ppt_x</p:attrName>
                                        </p:attrNameLst>
                                      </p:cBhvr>
                                      <p:tavLst>
                                        <p:tav tm="0">
                                          <p:val>
                                            <p:strVal val="#ppt_x"/>
                                          </p:val>
                                        </p:tav>
                                        <p:tav tm="100000">
                                          <p:val>
                                            <p:strVal val="#ppt_x"/>
                                          </p:val>
                                        </p:tav>
                                      </p:tavLst>
                                    </p:anim>
                                    <p:anim calcmode="lin" valueType="num">
                                      <p:cBhvr>
                                        <p:cTn id="58" dur="900" decel="100000" fill="hold"/>
                                        <p:tgtEl>
                                          <p:spTgt spid="26"/>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75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900" decel="100000" fill="hold"/>
                                        <p:tgtEl>
                                          <p:spTgt spid="27"/>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50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900" decel="100000" fill="hold"/>
                                        <p:tgtEl>
                                          <p:spTgt spid="18"/>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75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900" decel="100000" fill="hold"/>
                                        <p:tgtEl>
                                          <p:spTgt spid="19"/>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3" grpId="0"/>
      <p:bldP spid="14" grpId="0"/>
      <p:bldP spid="15" grpId="0"/>
      <p:bldP spid="16" grpId="0"/>
      <p:bldP spid="17" grpId="0"/>
      <p:bldP spid="18" grpId="0"/>
      <p:bldP spid="19" grpId="0"/>
      <p:bldP spid="20" grpId="0"/>
      <p:bldP spid="25" grpId="0"/>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sp>
        <p:nvSpPr>
          <p:cNvPr id="20" name="矩形 19"/>
          <p:cNvSpPr/>
          <p:nvPr/>
        </p:nvSpPr>
        <p:spPr>
          <a:xfrm>
            <a:off x="0" y="0"/>
            <a:ext cx="1277811"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515815" y="1242647"/>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1324708 h 1406770"/>
              <a:gd name="connsiteX1-3" fmla="*/ 0 w 644769"/>
              <a:gd name="connsiteY1-4" fmla="*/ 0 h 1406770"/>
              <a:gd name="connsiteX2-5" fmla="*/ 568569 w 644769"/>
              <a:gd name="connsiteY2-6" fmla="*/ 1242646 h 1406770"/>
              <a:gd name="connsiteX3-7" fmla="*/ 644769 w 644769"/>
              <a:gd name="connsiteY3-8" fmla="*/ 1324708 h 1406770"/>
              <a:gd name="connsiteX4-9" fmla="*/ 568569 w 644769"/>
              <a:gd name="connsiteY4-10" fmla="*/ 1406770 h 1406770"/>
              <a:gd name="connsiteX5" fmla="*/ 492369 w 644769"/>
              <a:gd name="connsiteY5" fmla="*/ 1324708 h 1406770"/>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515815" y="2089052"/>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solidFill>
            <a:schemeClr val="bg1"/>
          </a:solid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9" name="任意多边形: 形状 18"/>
          <p:cNvSpPr/>
          <p:nvPr/>
        </p:nvSpPr>
        <p:spPr>
          <a:xfrm>
            <a:off x="515815" y="2935458"/>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1" name="任意多边形: 形状 20"/>
          <p:cNvSpPr/>
          <p:nvPr/>
        </p:nvSpPr>
        <p:spPr>
          <a:xfrm>
            <a:off x="515815" y="3781866"/>
            <a:ext cx="152400" cy="164123"/>
          </a:xfrm>
          <a:custGeom>
            <a:avLst/>
            <a:gdLst/>
            <a:ahLst/>
            <a:cxnLst/>
            <a:rect l="0" t="0" r="0" b="0"/>
            <a:pathLst>
              <a:path w="152401" h="164124">
                <a:moveTo>
                  <a:pt x="0" y="82062"/>
                </a:moveTo>
                <a:cubicBezTo>
                  <a:pt x="0" y="36740"/>
                  <a:pt x="34116" y="0"/>
                  <a:pt x="76200" y="0"/>
                </a:cubicBezTo>
                <a:cubicBezTo>
                  <a:pt x="118284" y="0"/>
                  <a:pt x="152400" y="36740"/>
                  <a:pt x="152400" y="82062"/>
                </a:cubicBezTo>
                <a:cubicBezTo>
                  <a:pt x="152400" y="127384"/>
                  <a:pt x="118284" y="164123"/>
                  <a:pt x="76200" y="164123"/>
                </a:cubicBezTo>
                <a:cubicBezTo>
                  <a:pt x="34116" y="164123"/>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23" name="任意多边形: 形状 22"/>
          <p:cNvSpPr/>
          <p:nvPr/>
        </p:nvSpPr>
        <p:spPr>
          <a:xfrm>
            <a:off x="515815" y="4628271"/>
            <a:ext cx="152400" cy="164123"/>
          </a:xfrm>
          <a:custGeom>
            <a:avLst/>
            <a:gdLst/>
            <a:ahLst/>
            <a:cxnLst/>
            <a:rect l="0" t="0" r="0" b="0"/>
            <a:pathLst>
              <a:path w="152401" h="164125">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w="12700" cap="flat" cmpd="sng" algn="ctr">
            <a:solidFill>
              <a:srgbClr val="FFFFF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5" name="椭圆 14"/>
          <p:cNvSpPr/>
          <p:nvPr/>
        </p:nvSpPr>
        <p:spPr>
          <a:xfrm>
            <a:off x="515815" y="5474678"/>
            <a:ext cx="152400" cy="164124"/>
          </a:xfrm>
          <a:custGeom>
            <a:avLst/>
            <a:gdLst>
              <a:gd name="connsiteX0" fmla="*/ 0 w 152400"/>
              <a:gd name="connsiteY0" fmla="*/ 82062 h 164123"/>
              <a:gd name="connsiteX1" fmla="*/ 76200 w 152400"/>
              <a:gd name="connsiteY1" fmla="*/ 0 h 164123"/>
              <a:gd name="connsiteX2" fmla="*/ 152400 w 152400"/>
              <a:gd name="connsiteY2" fmla="*/ 82062 h 164123"/>
              <a:gd name="connsiteX3" fmla="*/ 76200 w 152400"/>
              <a:gd name="connsiteY3" fmla="*/ 164124 h 164123"/>
              <a:gd name="connsiteX4" fmla="*/ 0 w 152400"/>
              <a:gd name="connsiteY4" fmla="*/ 82062 h 164123"/>
              <a:gd name="connsiteX0-1" fmla="*/ 492369 w 644769"/>
              <a:gd name="connsiteY0-2" fmla="*/ 5556739 h 5638801"/>
              <a:gd name="connsiteX1-3" fmla="*/ 0 w 644769"/>
              <a:gd name="connsiteY1-4" fmla="*/ 0 h 5638801"/>
              <a:gd name="connsiteX2-5" fmla="*/ 568569 w 644769"/>
              <a:gd name="connsiteY2-6" fmla="*/ 5474677 h 5638801"/>
              <a:gd name="connsiteX3-7" fmla="*/ 644769 w 644769"/>
              <a:gd name="connsiteY3-8" fmla="*/ 5556739 h 5638801"/>
              <a:gd name="connsiteX4-9" fmla="*/ 568569 w 644769"/>
              <a:gd name="connsiteY4-10" fmla="*/ 5638801 h 5638801"/>
              <a:gd name="connsiteX5" fmla="*/ 492369 w 644769"/>
              <a:gd name="connsiteY5" fmla="*/ 5556739 h 5638801"/>
              <a:gd name="connsiteX0-11" fmla="*/ 0 w 152400"/>
              <a:gd name="connsiteY0-12" fmla="*/ 82062 h 164124"/>
              <a:gd name="connsiteX1-13" fmla="*/ 76200 w 152400"/>
              <a:gd name="connsiteY1-14" fmla="*/ 0 h 164124"/>
              <a:gd name="connsiteX2-15" fmla="*/ 152400 w 152400"/>
              <a:gd name="connsiteY2-16" fmla="*/ 82062 h 164124"/>
              <a:gd name="connsiteX3-17" fmla="*/ 76200 w 152400"/>
              <a:gd name="connsiteY3-18" fmla="*/ 164124 h 164124"/>
              <a:gd name="connsiteX4-19" fmla="*/ 0 w 152400"/>
              <a:gd name="connsiteY4-20" fmla="*/ 82062 h 16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400" h="164124">
                <a:moveTo>
                  <a:pt x="0" y="82062"/>
                </a:moveTo>
                <a:cubicBezTo>
                  <a:pt x="0" y="36740"/>
                  <a:pt x="34116" y="0"/>
                  <a:pt x="76200" y="0"/>
                </a:cubicBezTo>
                <a:cubicBezTo>
                  <a:pt x="118284" y="0"/>
                  <a:pt x="152400" y="36740"/>
                  <a:pt x="152400" y="82062"/>
                </a:cubicBezTo>
                <a:cubicBezTo>
                  <a:pt x="152400" y="127384"/>
                  <a:pt x="118284" y="164124"/>
                  <a:pt x="76200" y="164124"/>
                </a:cubicBezTo>
                <a:cubicBezTo>
                  <a:pt x="34116" y="164124"/>
                  <a:pt x="0" y="127384"/>
                  <a:pt x="0" y="82062"/>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rot="1067885">
            <a:off x="7847640" y="1738543"/>
            <a:ext cx="2410105" cy="646331"/>
          </a:xfrm>
          <a:prstGeom prst="rect">
            <a:avLst/>
          </a:prstGeom>
          <a:noFill/>
        </p:spPr>
        <p:txBody>
          <a:bodyPr wrap="square" rtlCol="0">
            <a:spAutoFit/>
          </a:bodyPr>
          <a:lstStyle/>
          <a:p>
            <a:pPr algn="dist"/>
            <a:r>
              <a:rPr lang="en-US" altLang="zh-CN" sz="3600" b="1" dirty="0">
                <a:solidFill>
                  <a:schemeClr val="bg1"/>
                </a:solidFill>
                <a:latin typeface="思源黑体 CN ExtraLight" panose="020B0200000000000000" pitchFamily="34" charset="-122"/>
                <a:ea typeface="思源黑体 CN ExtraLight" panose="020B0200000000000000" pitchFamily="34" charset="-122"/>
              </a:rPr>
              <a:t>REVIEW</a:t>
            </a:r>
            <a:endParaRPr lang="zh-CN" altLang="en-US" sz="3600" b="1"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689231" cy="6858000"/>
          </a:xfrm>
          <a:prstGeom prst="rect">
            <a:avLst/>
          </a:prstGeom>
          <a:blipFill dpi="0" rotWithShape="1">
            <a:blip r:embed="rId1"/>
            <a:srcRect/>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223846" y="2788418"/>
            <a:ext cx="7748954" cy="3451609"/>
          </a:xfrm>
          <a:prstGeom prst="rect">
            <a:avLst/>
          </a:prstGeom>
          <a:solidFill>
            <a:srgbClr val="27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5032023" y="1505753"/>
            <a:ext cx="5591286" cy="923330"/>
          </a:xfrm>
          <a:prstGeom prst="rect">
            <a:avLst/>
          </a:prstGeom>
          <a:noFill/>
        </p:spPr>
        <p:txBody>
          <a:bodyPr wrap="square" rtlCol="0">
            <a:spAutoFit/>
          </a:bodyPr>
          <a:lstStyle/>
          <a:p>
            <a:r>
              <a:rPr lang="zh-CN" altLang="en-US" spc="600" dirty="0">
                <a:latin typeface="思源黑体 CN ExtraLight" panose="020B0200000000000000" pitchFamily="34" charset="-122"/>
                <a:ea typeface="思源黑体 CN ExtraLight" panose="020B0200000000000000" pitchFamily="34" charset="-122"/>
              </a:rPr>
              <a:t>输入正文输入正文输入正文输入正文输入正文输入正文输入正文输入正文输入正文输入正文输入正文输入正文</a:t>
            </a:r>
            <a:endParaRPr lang="zh-CN" altLang="en-US" spc="600" dirty="0">
              <a:latin typeface="思源黑体 CN ExtraLight" panose="020B0200000000000000" pitchFamily="34" charset="-122"/>
              <a:ea typeface="思源黑体 CN ExtraLight" panose="020B0200000000000000" pitchFamily="34" charset="-122"/>
            </a:endParaRPr>
          </a:p>
        </p:txBody>
      </p:sp>
      <p:sp>
        <p:nvSpPr>
          <p:cNvPr id="19" name="矩形 18"/>
          <p:cNvSpPr/>
          <p:nvPr/>
        </p:nvSpPr>
        <p:spPr>
          <a:xfrm>
            <a:off x="4491264" y="3915782"/>
            <a:ext cx="6300791" cy="338554"/>
          </a:xfrm>
          <a:prstGeom prst="rect">
            <a:avLst/>
          </a:prstGeom>
        </p:spPr>
        <p:txBody>
          <a:bodyPr wrap="square">
            <a:spAutoFit/>
          </a:bodyPr>
          <a:lstStyle/>
          <a:p>
            <a:pPr algn="dist"/>
            <a:r>
              <a:rPr lang="en-US" altLang="zh-CN" sz="16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a:t>
            </a:r>
            <a:endParaRPr lang="zh-CN" altLang="en-US" sz="1600" dirty="0">
              <a:solidFill>
                <a:schemeClr val="bg1"/>
              </a:solidFill>
            </a:endParaRPr>
          </a:p>
        </p:txBody>
      </p:sp>
      <p:sp>
        <p:nvSpPr>
          <p:cNvPr id="20" name="矩形 19"/>
          <p:cNvSpPr/>
          <p:nvPr/>
        </p:nvSpPr>
        <p:spPr>
          <a:xfrm>
            <a:off x="4491263" y="5370943"/>
            <a:ext cx="6300791" cy="338554"/>
          </a:xfrm>
          <a:prstGeom prst="rect">
            <a:avLst/>
          </a:prstGeom>
        </p:spPr>
        <p:txBody>
          <a:bodyPr wrap="square">
            <a:spAutoFit/>
          </a:bodyPr>
          <a:lstStyle/>
          <a:p>
            <a:pPr algn="dist"/>
            <a:r>
              <a:rPr lang="en-US" altLang="zh-CN" sz="16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a:t>
            </a:r>
            <a:endParaRPr lang="zh-CN" altLang="en-US" sz="1600" dirty="0">
              <a:solidFill>
                <a:schemeClr val="bg1"/>
              </a:solidFill>
            </a:endParaRPr>
          </a:p>
        </p:txBody>
      </p:sp>
      <p:sp>
        <p:nvSpPr>
          <p:cNvPr id="21" name="文本框 20"/>
          <p:cNvSpPr txBox="1"/>
          <p:nvPr/>
        </p:nvSpPr>
        <p:spPr>
          <a:xfrm>
            <a:off x="4505399" y="3238671"/>
            <a:ext cx="6300790" cy="646331"/>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2" name="文本框 21"/>
          <p:cNvSpPr txBox="1"/>
          <p:nvPr/>
        </p:nvSpPr>
        <p:spPr>
          <a:xfrm>
            <a:off x="4505399" y="4688442"/>
            <a:ext cx="6300790" cy="646331"/>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useBgFill="1">
        <p:nvSpPr>
          <p:cNvPr id="23" name="椭圆 22"/>
          <p:cNvSpPr/>
          <p:nvPr/>
        </p:nvSpPr>
        <p:spPr>
          <a:xfrm>
            <a:off x="3680643" y="3401555"/>
            <a:ext cx="143832" cy="127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4" name="椭圆 23"/>
          <p:cNvSpPr/>
          <p:nvPr/>
        </p:nvSpPr>
        <p:spPr>
          <a:xfrm>
            <a:off x="3695342" y="4811397"/>
            <a:ext cx="143832" cy="127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958064" y="3173125"/>
            <a:ext cx="409086" cy="584775"/>
          </a:xfrm>
          <a:prstGeom prst="rect">
            <a:avLst/>
          </a:prstGeom>
          <a:noFill/>
        </p:spPr>
        <p:txBody>
          <a:bodyPr wrap="none" rtlCol="0">
            <a:spAutoFit/>
          </a:bodyPr>
          <a:lstStyle/>
          <a:p>
            <a:r>
              <a:rPr lang="en-US" altLang="zh-CN" sz="3200" b="1" dirty="0">
                <a:solidFill>
                  <a:schemeClr val="bg1"/>
                </a:solidFill>
                <a:latin typeface="思源黑体 CN ExtraLight" panose="020B0200000000000000" pitchFamily="34" charset="-122"/>
                <a:ea typeface="思源黑体 CN ExtraLight" panose="020B0200000000000000" pitchFamily="34" charset="-122"/>
              </a:rPr>
              <a:t>1</a:t>
            </a:r>
            <a:endParaRPr lang="zh-CN" altLang="en-US" sz="3200" b="1"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7" name="文本框 26"/>
          <p:cNvSpPr txBox="1"/>
          <p:nvPr/>
        </p:nvSpPr>
        <p:spPr>
          <a:xfrm>
            <a:off x="3958064" y="4582966"/>
            <a:ext cx="409086" cy="584775"/>
          </a:xfrm>
          <a:prstGeom prst="rect">
            <a:avLst/>
          </a:prstGeom>
          <a:noFill/>
        </p:spPr>
        <p:txBody>
          <a:bodyPr wrap="none" rtlCol="0">
            <a:spAutoFit/>
          </a:bodyPr>
          <a:lstStyle/>
          <a:p>
            <a:r>
              <a:rPr lang="en-US" altLang="zh-CN" sz="3200" b="1" dirty="0">
                <a:solidFill>
                  <a:schemeClr val="bg1"/>
                </a:solidFill>
                <a:latin typeface="思源黑体 CN ExtraLight" panose="020B0200000000000000" pitchFamily="34" charset="-122"/>
                <a:ea typeface="思源黑体 CN ExtraLight" panose="020B0200000000000000" pitchFamily="34" charset="-122"/>
              </a:rPr>
              <a:t>2</a:t>
            </a:r>
            <a:endParaRPr lang="zh-CN" altLang="en-US" sz="3200" b="1"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0" grpId="0"/>
      <p:bldP spid="21" grpId="0"/>
      <p:bldP spid="22" grpId="0"/>
      <p:bldP spid="23" grpId="0" animBg="1"/>
      <p:bldP spid="24" grpId="0" animBg="1"/>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923692" cy="6858000"/>
          </a:xfrm>
          <a:prstGeom prst="rect">
            <a:avLst/>
          </a:prstGeom>
          <a:solidFill>
            <a:srgbClr val="27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923692" y="0"/>
            <a:ext cx="7268308" cy="3118338"/>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342373" y="3596361"/>
            <a:ext cx="1507253" cy="830997"/>
          </a:xfrm>
          <a:prstGeom prst="rect">
            <a:avLst/>
          </a:prstGeom>
          <a:noFill/>
        </p:spPr>
        <p:txBody>
          <a:bodyPr wrap="square" rtlCol="0">
            <a:spAutoFit/>
          </a:bodyPr>
          <a:lstStyle/>
          <a:p>
            <a:pPr algn="dist"/>
            <a:r>
              <a:rPr lang="en-US" altLang="zh-CN" sz="4800" dirty="0">
                <a:solidFill>
                  <a:srgbClr val="202D3A"/>
                </a:solidFill>
                <a:latin typeface="思源黑体 CN Medium" panose="020B0600000000000000" pitchFamily="34" charset="-122"/>
                <a:ea typeface="思源黑体 CN Medium" panose="020B0600000000000000" pitchFamily="34" charset="-122"/>
              </a:rPr>
              <a:t>88%</a:t>
            </a:r>
            <a:endParaRPr lang="zh-CN" altLang="en-US" sz="4800" dirty="0">
              <a:solidFill>
                <a:srgbClr val="202D3A"/>
              </a:solidFill>
              <a:latin typeface="思源黑体 CN Medium" panose="020B0600000000000000" pitchFamily="34" charset="-122"/>
              <a:ea typeface="思源黑体 CN Medium" panose="020B0600000000000000" pitchFamily="34" charset="-122"/>
            </a:endParaRPr>
          </a:p>
        </p:txBody>
      </p:sp>
      <p:sp>
        <p:nvSpPr>
          <p:cNvPr id="5" name="文本框 4"/>
          <p:cNvSpPr txBox="1"/>
          <p:nvPr/>
        </p:nvSpPr>
        <p:spPr>
          <a:xfrm>
            <a:off x="6927191" y="3642528"/>
            <a:ext cx="4753177" cy="738664"/>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
        <p:nvSpPr>
          <p:cNvPr id="6" name="文本框 5"/>
          <p:cNvSpPr txBox="1"/>
          <p:nvPr/>
        </p:nvSpPr>
        <p:spPr>
          <a:xfrm>
            <a:off x="5342373" y="4643685"/>
            <a:ext cx="6213231" cy="738664"/>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输入正文输入正文输入正文输入正文输入正文输入正文输入正文输入正文输入正文输入正文输入正文输入正文输入正文输入正文输入正文输入正文输入正文输入</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
        <p:nvSpPr>
          <p:cNvPr id="7" name="文本框 6"/>
          <p:cNvSpPr txBox="1"/>
          <p:nvPr/>
        </p:nvSpPr>
        <p:spPr>
          <a:xfrm>
            <a:off x="5342373" y="5644842"/>
            <a:ext cx="6213231" cy="738664"/>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输入正文输入正文输入正文输入正文输入正文输入正文输入正文输入正文输入正文输入正文输入正文输入正文输入正文输入正文正文输入正文输入正文</a:t>
            </a:r>
            <a:endParaRPr lang="zh-CN" altLang="en-US" sz="1400" spc="300" dirty="0">
              <a:solidFill>
                <a:srgbClr val="202D3A"/>
              </a:solidFill>
              <a:latin typeface="Adobe 繁黑體 Std B" panose="020B0700000000000000" pitchFamily="34" charset="-128"/>
              <a:ea typeface="Adobe 繁黑體 Std B" panose="020B0700000000000000" pitchFamily="34" charset="-128"/>
            </a:endParaRPr>
          </a:p>
        </p:txBody>
      </p:sp>
      <p:sp>
        <p:nvSpPr>
          <p:cNvPr id="10" name="矩形: 圆角 9"/>
          <p:cNvSpPr/>
          <p:nvPr/>
        </p:nvSpPr>
        <p:spPr>
          <a:xfrm>
            <a:off x="1535131" y="4689907"/>
            <a:ext cx="2828041" cy="17910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1535131" y="5276971"/>
            <a:ext cx="2828041" cy="17910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535131" y="5864036"/>
            <a:ext cx="2828041" cy="17910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1601119" y="4734683"/>
            <a:ext cx="1656000" cy="89555"/>
          </a:xfrm>
          <a:prstGeom prst="roundRect">
            <a:avLst>
              <a:gd name="adj" fmla="val 50000"/>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1601119" y="5324856"/>
            <a:ext cx="1008000" cy="90000"/>
          </a:xfrm>
          <a:prstGeom prst="roundRect">
            <a:avLst>
              <a:gd name="adj" fmla="val 50000"/>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1601119" y="5908590"/>
            <a:ext cx="2232000" cy="90000"/>
          </a:xfrm>
          <a:prstGeom prst="roundRect">
            <a:avLst>
              <a:gd name="adj" fmla="val 50000"/>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star-shape-rounded_17672"/>
          <p:cNvSpPr>
            <a:spLocks noChangeAspect="1"/>
          </p:cNvSpPr>
          <p:nvPr/>
        </p:nvSpPr>
        <p:spPr bwMode="auto">
          <a:xfrm>
            <a:off x="1380880" y="3890936"/>
            <a:ext cx="274499" cy="260645"/>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solidFill>
            <a:schemeClr val="bg1"/>
          </a:solidFill>
          <a:ln>
            <a:noFill/>
          </a:ln>
        </p:spPr>
      </p:sp>
      <p:sp>
        <p:nvSpPr>
          <p:cNvPr id="18" name="empty-star_13595"/>
          <p:cNvSpPr>
            <a:spLocks noChangeAspect="1"/>
          </p:cNvSpPr>
          <p:nvPr/>
        </p:nvSpPr>
        <p:spPr bwMode="auto">
          <a:xfrm>
            <a:off x="1816223" y="3891430"/>
            <a:ext cx="274500" cy="260236"/>
          </a:xfrm>
          <a:custGeom>
            <a:avLst/>
            <a:gdLst>
              <a:gd name="T0" fmla="*/ 15 w 614"/>
              <a:gd name="T1" fmla="*/ 248 h 583"/>
              <a:gd name="T2" fmla="*/ 172 w 614"/>
              <a:gd name="T3" fmla="*/ 362 h 583"/>
              <a:gd name="T4" fmla="*/ 112 w 614"/>
              <a:gd name="T5" fmla="*/ 547 h 583"/>
              <a:gd name="T6" fmla="*/ 115 w 614"/>
              <a:gd name="T7" fmla="*/ 571 h 583"/>
              <a:gd name="T8" fmla="*/ 150 w 614"/>
              <a:gd name="T9" fmla="*/ 574 h 583"/>
              <a:gd name="T10" fmla="*/ 307 w 614"/>
              <a:gd name="T11" fmla="*/ 460 h 583"/>
              <a:gd name="T12" fmla="*/ 464 w 614"/>
              <a:gd name="T13" fmla="*/ 574 h 583"/>
              <a:gd name="T14" fmla="*/ 481 w 614"/>
              <a:gd name="T15" fmla="*/ 580 h 583"/>
              <a:gd name="T16" fmla="*/ 499 w 614"/>
              <a:gd name="T17" fmla="*/ 571 h 583"/>
              <a:gd name="T18" fmla="*/ 502 w 614"/>
              <a:gd name="T19" fmla="*/ 547 h 583"/>
              <a:gd name="T20" fmla="*/ 442 w 614"/>
              <a:gd name="T21" fmla="*/ 362 h 583"/>
              <a:gd name="T22" fmla="*/ 599 w 614"/>
              <a:gd name="T23" fmla="*/ 248 h 583"/>
              <a:gd name="T24" fmla="*/ 610 w 614"/>
              <a:gd name="T25" fmla="*/ 220 h 583"/>
              <a:gd name="T26" fmla="*/ 585 w 614"/>
              <a:gd name="T27" fmla="*/ 204 h 583"/>
              <a:gd name="T28" fmla="*/ 390 w 614"/>
              <a:gd name="T29" fmla="*/ 204 h 583"/>
              <a:gd name="T30" fmla="*/ 330 w 614"/>
              <a:gd name="T31" fmla="*/ 19 h 583"/>
              <a:gd name="T32" fmla="*/ 307 w 614"/>
              <a:gd name="T33" fmla="*/ 0 h 583"/>
              <a:gd name="T34" fmla="*/ 284 w 614"/>
              <a:gd name="T35" fmla="*/ 19 h 583"/>
              <a:gd name="T36" fmla="*/ 224 w 614"/>
              <a:gd name="T37" fmla="*/ 204 h 583"/>
              <a:gd name="T38" fmla="*/ 29 w 614"/>
              <a:gd name="T39" fmla="*/ 204 h 583"/>
              <a:gd name="T40" fmla="*/ 4 w 614"/>
              <a:gd name="T41" fmla="*/ 220 h 583"/>
              <a:gd name="T42" fmla="*/ 15 w 614"/>
              <a:gd name="T43" fmla="*/ 248 h 583"/>
              <a:gd name="T44" fmla="*/ 225 w 614"/>
              <a:gd name="T45" fmla="*/ 244 h 583"/>
              <a:gd name="T46" fmla="*/ 261 w 614"/>
              <a:gd name="T47" fmla="*/ 217 h 583"/>
              <a:gd name="T48" fmla="*/ 307 w 614"/>
              <a:gd name="T49" fmla="*/ 77 h 583"/>
              <a:gd name="T50" fmla="*/ 352 w 614"/>
              <a:gd name="T51" fmla="*/ 217 h 583"/>
              <a:gd name="T52" fmla="*/ 389 w 614"/>
              <a:gd name="T53" fmla="*/ 244 h 583"/>
              <a:gd name="T54" fmla="*/ 536 w 614"/>
              <a:gd name="T55" fmla="*/ 244 h 583"/>
              <a:gd name="T56" fmla="*/ 417 w 614"/>
              <a:gd name="T57" fmla="*/ 330 h 583"/>
              <a:gd name="T58" fmla="*/ 403 w 614"/>
              <a:gd name="T59" fmla="*/ 373 h 583"/>
              <a:gd name="T60" fmla="*/ 449 w 614"/>
              <a:gd name="T61" fmla="*/ 513 h 583"/>
              <a:gd name="T62" fmla="*/ 329 w 614"/>
              <a:gd name="T63" fmla="*/ 427 h 583"/>
              <a:gd name="T64" fmla="*/ 307 w 614"/>
              <a:gd name="T65" fmla="*/ 420 h 583"/>
              <a:gd name="T66" fmla="*/ 284 w 614"/>
              <a:gd name="T67" fmla="*/ 427 h 583"/>
              <a:gd name="T68" fmla="*/ 165 w 614"/>
              <a:gd name="T69" fmla="*/ 513 h 583"/>
              <a:gd name="T70" fmla="*/ 211 w 614"/>
              <a:gd name="T71" fmla="*/ 373 h 583"/>
              <a:gd name="T72" fmla="*/ 197 w 614"/>
              <a:gd name="T73" fmla="*/ 330 h 583"/>
              <a:gd name="T74" fmla="*/ 78 w 614"/>
              <a:gd name="T75" fmla="*/ 244 h 583"/>
              <a:gd name="T76" fmla="*/ 225 w 614"/>
              <a:gd name="T77" fmla="*/ 24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4" h="583">
                <a:moveTo>
                  <a:pt x="15" y="248"/>
                </a:moveTo>
                <a:lnTo>
                  <a:pt x="172" y="362"/>
                </a:lnTo>
                <a:lnTo>
                  <a:pt x="112" y="547"/>
                </a:lnTo>
                <a:cubicBezTo>
                  <a:pt x="108" y="559"/>
                  <a:pt x="112" y="566"/>
                  <a:pt x="115" y="571"/>
                </a:cubicBezTo>
                <a:cubicBezTo>
                  <a:pt x="122" y="581"/>
                  <a:pt x="137" y="583"/>
                  <a:pt x="150" y="574"/>
                </a:cubicBezTo>
                <a:lnTo>
                  <a:pt x="307" y="460"/>
                </a:lnTo>
                <a:lnTo>
                  <a:pt x="464" y="574"/>
                </a:lnTo>
                <a:cubicBezTo>
                  <a:pt x="470" y="578"/>
                  <a:pt x="475" y="580"/>
                  <a:pt x="481" y="580"/>
                </a:cubicBezTo>
                <a:cubicBezTo>
                  <a:pt x="488" y="580"/>
                  <a:pt x="495" y="577"/>
                  <a:pt x="499" y="571"/>
                </a:cubicBezTo>
                <a:cubicBezTo>
                  <a:pt x="502" y="566"/>
                  <a:pt x="505" y="559"/>
                  <a:pt x="502" y="547"/>
                </a:cubicBezTo>
                <a:lnTo>
                  <a:pt x="442" y="362"/>
                </a:lnTo>
                <a:lnTo>
                  <a:pt x="599" y="248"/>
                </a:lnTo>
                <a:cubicBezTo>
                  <a:pt x="614" y="237"/>
                  <a:pt x="611" y="224"/>
                  <a:pt x="610" y="220"/>
                </a:cubicBezTo>
                <a:cubicBezTo>
                  <a:pt x="609" y="216"/>
                  <a:pt x="603" y="204"/>
                  <a:pt x="585" y="204"/>
                </a:cubicBezTo>
                <a:lnTo>
                  <a:pt x="390" y="204"/>
                </a:lnTo>
                <a:lnTo>
                  <a:pt x="330" y="19"/>
                </a:lnTo>
                <a:cubicBezTo>
                  <a:pt x="324" y="1"/>
                  <a:pt x="311" y="0"/>
                  <a:pt x="307" y="0"/>
                </a:cubicBezTo>
                <a:cubicBezTo>
                  <a:pt x="303" y="0"/>
                  <a:pt x="290" y="1"/>
                  <a:pt x="284" y="19"/>
                </a:cubicBezTo>
                <a:lnTo>
                  <a:pt x="224" y="204"/>
                </a:lnTo>
                <a:lnTo>
                  <a:pt x="29" y="204"/>
                </a:lnTo>
                <a:cubicBezTo>
                  <a:pt x="11" y="204"/>
                  <a:pt x="5" y="216"/>
                  <a:pt x="4" y="220"/>
                </a:cubicBezTo>
                <a:cubicBezTo>
                  <a:pt x="3" y="224"/>
                  <a:pt x="0" y="237"/>
                  <a:pt x="15" y="248"/>
                </a:cubicBezTo>
                <a:close/>
                <a:moveTo>
                  <a:pt x="225" y="244"/>
                </a:moveTo>
                <a:cubicBezTo>
                  <a:pt x="241" y="244"/>
                  <a:pt x="256" y="233"/>
                  <a:pt x="261" y="217"/>
                </a:cubicBezTo>
                <a:lnTo>
                  <a:pt x="307" y="77"/>
                </a:lnTo>
                <a:lnTo>
                  <a:pt x="352" y="217"/>
                </a:lnTo>
                <a:cubicBezTo>
                  <a:pt x="357" y="233"/>
                  <a:pt x="373" y="244"/>
                  <a:pt x="389" y="244"/>
                </a:cubicBezTo>
                <a:lnTo>
                  <a:pt x="536" y="244"/>
                </a:lnTo>
                <a:lnTo>
                  <a:pt x="417" y="330"/>
                </a:lnTo>
                <a:cubicBezTo>
                  <a:pt x="404" y="340"/>
                  <a:pt x="398" y="358"/>
                  <a:pt x="403" y="373"/>
                </a:cubicBezTo>
                <a:lnTo>
                  <a:pt x="449" y="513"/>
                </a:lnTo>
                <a:lnTo>
                  <a:pt x="329" y="427"/>
                </a:lnTo>
                <a:cubicBezTo>
                  <a:pt x="323" y="422"/>
                  <a:pt x="315" y="420"/>
                  <a:pt x="307" y="420"/>
                </a:cubicBezTo>
                <a:cubicBezTo>
                  <a:pt x="299" y="420"/>
                  <a:pt x="291" y="422"/>
                  <a:pt x="284" y="427"/>
                </a:cubicBezTo>
                <a:lnTo>
                  <a:pt x="165" y="513"/>
                </a:lnTo>
                <a:lnTo>
                  <a:pt x="211" y="373"/>
                </a:lnTo>
                <a:cubicBezTo>
                  <a:pt x="216" y="358"/>
                  <a:pt x="210" y="340"/>
                  <a:pt x="197" y="330"/>
                </a:cubicBezTo>
                <a:lnTo>
                  <a:pt x="78" y="244"/>
                </a:lnTo>
                <a:lnTo>
                  <a:pt x="225" y="244"/>
                </a:lnTo>
                <a:close/>
              </a:path>
            </a:pathLst>
          </a:custGeom>
          <a:solidFill>
            <a:schemeClr val="bg1"/>
          </a:solidFill>
          <a:ln>
            <a:noFill/>
          </a:ln>
        </p:spPr>
      </p:sp>
      <p:sp>
        <p:nvSpPr>
          <p:cNvPr id="21" name="star-shape-rounded_17672"/>
          <p:cNvSpPr>
            <a:spLocks noChangeAspect="1"/>
          </p:cNvSpPr>
          <p:nvPr/>
        </p:nvSpPr>
        <p:spPr bwMode="auto">
          <a:xfrm>
            <a:off x="945537" y="3890936"/>
            <a:ext cx="274499" cy="260645"/>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solidFill>
            <a:schemeClr val="bg1"/>
          </a:solidFill>
          <a:ln>
            <a:noFill/>
          </a:ln>
        </p:spPr>
      </p:sp>
      <p:sp>
        <p:nvSpPr>
          <p:cNvPr id="22" name="star-shape-rounded_17672"/>
          <p:cNvSpPr>
            <a:spLocks noChangeAspect="1"/>
          </p:cNvSpPr>
          <p:nvPr/>
        </p:nvSpPr>
        <p:spPr bwMode="auto">
          <a:xfrm>
            <a:off x="510194" y="3890936"/>
            <a:ext cx="274499" cy="260645"/>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solidFill>
            <a:schemeClr val="bg1"/>
          </a:solidFill>
          <a:ln>
            <a:noFill/>
          </a:ln>
        </p:spPr>
      </p:sp>
      <p:sp>
        <p:nvSpPr>
          <p:cNvPr id="24" name="文本框 23"/>
          <p:cNvSpPr txBox="1"/>
          <p:nvPr/>
        </p:nvSpPr>
        <p:spPr>
          <a:xfrm>
            <a:off x="410246" y="540813"/>
            <a:ext cx="1941267" cy="584775"/>
          </a:xfrm>
          <a:prstGeom prst="rect">
            <a:avLst/>
          </a:prstGeom>
          <a:noFill/>
        </p:spPr>
        <p:txBody>
          <a:bodyPr wrap="square" rtlCol="0">
            <a:spAutoFit/>
          </a:bodyPr>
          <a:lstStyle/>
          <a:p>
            <a:pPr algn="dist"/>
            <a:r>
              <a:rPr lang="en-US" altLang="zh-CN" sz="3200" dirty="0" err="1">
                <a:solidFill>
                  <a:schemeClr val="bg1"/>
                </a:solidFill>
                <a:latin typeface="思源黑体 CN Normal" panose="020B0400000000000000" pitchFamily="34" charset="-122"/>
                <a:ea typeface="思源黑体 CN Normal" panose="020B0400000000000000" pitchFamily="34" charset="-122"/>
              </a:rPr>
              <a:t>Analyse</a:t>
            </a:r>
            <a:endParaRPr lang="zh-CN" altLang="en-US" sz="3200" dirty="0">
              <a:solidFill>
                <a:schemeClr val="bg1"/>
              </a:solidFill>
              <a:latin typeface="思源黑体 CN Normal" panose="020B0400000000000000" pitchFamily="34" charset="-122"/>
              <a:ea typeface="思源黑体 CN Normal" panose="020B0400000000000000" pitchFamily="34" charset="-122"/>
            </a:endParaRPr>
          </a:p>
        </p:txBody>
      </p:sp>
      <p:sp>
        <p:nvSpPr>
          <p:cNvPr id="25" name="文本框 24"/>
          <p:cNvSpPr txBox="1"/>
          <p:nvPr/>
        </p:nvSpPr>
        <p:spPr>
          <a:xfrm>
            <a:off x="419384" y="2545656"/>
            <a:ext cx="4084924" cy="738664"/>
          </a:xfrm>
          <a:prstGeom prst="rect">
            <a:avLst/>
          </a:prstGeom>
          <a:noFill/>
        </p:spPr>
        <p:txBody>
          <a:bodyPr wrap="square" rtlCol="0">
            <a:spAutoFit/>
          </a:bodyPr>
          <a:lstStyle/>
          <a:p>
            <a:r>
              <a:rPr lang="zh-CN" altLang="en-US" sz="1400" spc="600" dirty="0">
                <a:solidFill>
                  <a:schemeClr val="bg1"/>
                </a:solidFill>
                <a:latin typeface="思源黑体 CN ExtraLight" panose="020B0200000000000000" pitchFamily="34" charset="-122"/>
                <a:ea typeface="思源黑体 CN ExtraLight" panose="020B0200000000000000" pitchFamily="34" charset="-122"/>
              </a:rPr>
              <a:t>输入正文输入正文输入正文输入正文输入正文输入正文输入正文输入正文输入正文输入正文</a:t>
            </a:r>
            <a:endParaRPr lang="zh-CN" altLang="en-US" sz="1400" spc="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7" name="文本框 26"/>
          <p:cNvSpPr txBox="1"/>
          <p:nvPr/>
        </p:nvSpPr>
        <p:spPr>
          <a:xfrm>
            <a:off x="429078" y="4594794"/>
            <a:ext cx="867289" cy="369332"/>
          </a:xfrm>
          <a:prstGeom prst="rect">
            <a:avLst/>
          </a:prstGeom>
          <a:noFill/>
        </p:spPr>
        <p:txBody>
          <a:bodyPr wrap="none" rtlCol="0">
            <a:spAutoFit/>
          </a:bodyPr>
          <a:lstStyle/>
          <a:p>
            <a:r>
              <a:rPr lang="en-US" altLang="zh-CN" dirty="0">
                <a:solidFill>
                  <a:schemeClr val="bg1"/>
                </a:solidFill>
                <a:latin typeface="思源黑体 CN ExtraLight" panose="020B0200000000000000" pitchFamily="34" charset="-122"/>
                <a:ea typeface="思源黑体 CN ExtraLight" panose="020B0200000000000000" pitchFamily="34" charset="-122"/>
              </a:rPr>
              <a:t>TEXT 1</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8" name="文本框 27"/>
          <p:cNvSpPr txBox="1"/>
          <p:nvPr/>
        </p:nvSpPr>
        <p:spPr>
          <a:xfrm>
            <a:off x="429077" y="5181859"/>
            <a:ext cx="867289" cy="369332"/>
          </a:xfrm>
          <a:prstGeom prst="rect">
            <a:avLst/>
          </a:prstGeom>
          <a:noFill/>
        </p:spPr>
        <p:txBody>
          <a:bodyPr wrap="none" rtlCol="0">
            <a:spAutoFit/>
          </a:bodyPr>
          <a:lstStyle/>
          <a:p>
            <a:r>
              <a:rPr lang="en-US" altLang="zh-CN" dirty="0">
                <a:solidFill>
                  <a:schemeClr val="bg1"/>
                </a:solidFill>
                <a:latin typeface="思源黑体 CN ExtraLight" panose="020B0200000000000000" pitchFamily="34" charset="-122"/>
                <a:ea typeface="思源黑体 CN ExtraLight" panose="020B0200000000000000" pitchFamily="34" charset="-122"/>
              </a:rPr>
              <a:t>TEXT 2</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29" name="文本框 28"/>
          <p:cNvSpPr txBox="1"/>
          <p:nvPr/>
        </p:nvSpPr>
        <p:spPr>
          <a:xfrm>
            <a:off x="429077" y="5775244"/>
            <a:ext cx="867289" cy="369332"/>
          </a:xfrm>
          <a:prstGeom prst="rect">
            <a:avLst/>
          </a:prstGeom>
          <a:noFill/>
        </p:spPr>
        <p:txBody>
          <a:bodyPr wrap="none" rtlCol="0">
            <a:spAutoFit/>
          </a:bodyPr>
          <a:lstStyle/>
          <a:p>
            <a:r>
              <a:rPr lang="en-US" altLang="zh-CN" dirty="0">
                <a:solidFill>
                  <a:schemeClr val="bg1"/>
                </a:solidFill>
                <a:latin typeface="思源黑体 CN ExtraLight" panose="020B0200000000000000" pitchFamily="34" charset="-122"/>
                <a:ea typeface="思源黑体 CN ExtraLight" panose="020B0200000000000000" pitchFamily="34" charset="-122"/>
              </a:rPr>
              <a:t>TEXT 3</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31" name="empty-star_13595"/>
          <p:cNvSpPr>
            <a:spLocks noChangeAspect="1"/>
          </p:cNvSpPr>
          <p:nvPr/>
        </p:nvSpPr>
        <p:spPr bwMode="auto">
          <a:xfrm>
            <a:off x="1380880" y="3504817"/>
            <a:ext cx="274500" cy="260236"/>
          </a:xfrm>
          <a:custGeom>
            <a:avLst/>
            <a:gdLst>
              <a:gd name="T0" fmla="*/ 15 w 614"/>
              <a:gd name="T1" fmla="*/ 248 h 583"/>
              <a:gd name="T2" fmla="*/ 172 w 614"/>
              <a:gd name="T3" fmla="*/ 362 h 583"/>
              <a:gd name="T4" fmla="*/ 112 w 614"/>
              <a:gd name="T5" fmla="*/ 547 h 583"/>
              <a:gd name="T6" fmla="*/ 115 w 614"/>
              <a:gd name="T7" fmla="*/ 571 h 583"/>
              <a:gd name="T8" fmla="*/ 150 w 614"/>
              <a:gd name="T9" fmla="*/ 574 h 583"/>
              <a:gd name="T10" fmla="*/ 307 w 614"/>
              <a:gd name="T11" fmla="*/ 460 h 583"/>
              <a:gd name="T12" fmla="*/ 464 w 614"/>
              <a:gd name="T13" fmla="*/ 574 h 583"/>
              <a:gd name="T14" fmla="*/ 481 w 614"/>
              <a:gd name="T15" fmla="*/ 580 h 583"/>
              <a:gd name="T16" fmla="*/ 499 w 614"/>
              <a:gd name="T17" fmla="*/ 571 h 583"/>
              <a:gd name="T18" fmla="*/ 502 w 614"/>
              <a:gd name="T19" fmla="*/ 547 h 583"/>
              <a:gd name="T20" fmla="*/ 442 w 614"/>
              <a:gd name="T21" fmla="*/ 362 h 583"/>
              <a:gd name="T22" fmla="*/ 599 w 614"/>
              <a:gd name="T23" fmla="*/ 248 h 583"/>
              <a:gd name="T24" fmla="*/ 610 w 614"/>
              <a:gd name="T25" fmla="*/ 220 h 583"/>
              <a:gd name="T26" fmla="*/ 585 w 614"/>
              <a:gd name="T27" fmla="*/ 204 h 583"/>
              <a:gd name="T28" fmla="*/ 390 w 614"/>
              <a:gd name="T29" fmla="*/ 204 h 583"/>
              <a:gd name="T30" fmla="*/ 330 w 614"/>
              <a:gd name="T31" fmla="*/ 19 h 583"/>
              <a:gd name="T32" fmla="*/ 307 w 614"/>
              <a:gd name="T33" fmla="*/ 0 h 583"/>
              <a:gd name="T34" fmla="*/ 284 w 614"/>
              <a:gd name="T35" fmla="*/ 19 h 583"/>
              <a:gd name="T36" fmla="*/ 224 w 614"/>
              <a:gd name="T37" fmla="*/ 204 h 583"/>
              <a:gd name="T38" fmla="*/ 29 w 614"/>
              <a:gd name="T39" fmla="*/ 204 h 583"/>
              <a:gd name="T40" fmla="*/ 4 w 614"/>
              <a:gd name="T41" fmla="*/ 220 h 583"/>
              <a:gd name="T42" fmla="*/ 15 w 614"/>
              <a:gd name="T43" fmla="*/ 248 h 583"/>
              <a:gd name="T44" fmla="*/ 225 w 614"/>
              <a:gd name="T45" fmla="*/ 244 h 583"/>
              <a:gd name="T46" fmla="*/ 261 w 614"/>
              <a:gd name="T47" fmla="*/ 217 h 583"/>
              <a:gd name="T48" fmla="*/ 307 w 614"/>
              <a:gd name="T49" fmla="*/ 77 h 583"/>
              <a:gd name="T50" fmla="*/ 352 w 614"/>
              <a:gd name="T51" fmla="*/ 217 h 583"/>
              <a:gd name="T52" fmla="*/ 389 w 614"/>
              <a:gd name="T53" fmla="*/ 244 h 583"/>
              <a:gd name="T54" fmla="*/ 536 w 614"/>
              <a:gd name="T55" fmla="*/ 244 h 583"/>
              <a:gd name="T56" fmla="*/ 417 w 614"/>
              <a:gd name="T57" fmla="*/ 330 h 583"/>
              <a:gd name="T58" fmla="*/ 403 w 614"/>
              <a:gd name="T59" fmla="*/ 373 h 583"/>
              <a:gd name="T60" fmla="*/ 449 w 614"/>
              <a:gd name="T61" fmla="*/ 513 h 583"/>
              <a:gd name="T62" fmla="*/ 329 w 614"/>
              <a:gd name="T63" fmla="*/ 427 h 583"/>
              <a:gd name="T64" fmla="*/ 307 w 614"/>
              <a:gd name="T65" fmla="*/ 420 h 583"/>
              <a:gd name="T66" fmla="*/ 284 w 614"/>
              <a:gd name="T67" fmla="*/ 427 h 583"/>
              <a:gd name="T68" fmla="*/ 165 w 614"/>
              <a:gd name="T69" fmla="*/ 513 h 583"/>
              <a:gd name="T70" fmla="*/ 211 w 614"/>
              <a:gd name="T71" fmla="*/ 373 h 583"/>
              <a:gd name="T72" fmla="*/ 197 w 614"/>
              <a:gd name="T73" fmla="*/ 330 h 583"/>
              <a:gd name="T74" fmla="*/ 78 w 614"/>
              <a:gd name="T75" fmla="*/ 244 h 583"/>
              <a:gd name="T76" fmla="*/ 225 w 614"/>
              <a:gd name="T77" fmla="*/ 24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4" h="583">
                <a:moveTo>
                  <a:pt x="15" y="248"/>
                </a:moveTo>
                <a:lnTo>
                  <a:pt x="172" y="362"/>
                </a:lnTo>
                <a:lnTo>
                  <a:pt x="112" y="547"/>
                </a:lnTo>
                <a:cubicBezTo>
                  <a:pt x="108" y="559"/>
                  <a:pt x="112" y="566"/>
                  <a:pt x="115" y="571"/>
                </a:cubicBezTo>
                <a:cubicBezTo>
                  <a:pt x="122" y="581"/>
                  <a:pt x="137" y="583"/>
                  <a:pt x="150" y="574"/>
                </a:cubicBezTo>
                <a:lnTo>
                  <a:pt x="307" y="460"/>
                </a:lnTo>
                <a:lnTo>
                  <a:pt x="464" y="574"/>
                </a:lnTo>
                <a:cubicBezTo>
                  <a:pt x="470" y="578"/>
                  <a:pt x="475" y="580"/>
                  <a:pt x="481" y="580"/>
                </a:cubicBezTo>
                <a:cubicBezTo>
                  <a:pt x="488" y="580"/>
                  <a:pt x="495" y="577"/>
                  <a:pt x="499" y="571"/>
                </a:cubicBezTo>
                <a:cubicBezTo>
                  <a:pt x="502" y="566"/>
                  <a:pt x="505" y="559"/>
                  <a:pt x="502" y="547"/>
                </a:cubicBezTo>
                <a:lnTo>
                  <a:pt x="442" y="362"/>
                </a:lnTo>
                <a:lnTo>
                  <a:pt x="599" y="248"/>
                </a:lnTo>
                <a:cubicBezTo>
                  <a:pt x="614" y="237"/>
                  <a:pt x="611" y="224"/>
                  <a:pt x="610" y="220"/>
                </a:cubicBezTo>
                <a:cubicBezTo>
                  <a:pt x="609" y="216"/>
                  <a:pt x="603" y="204"/>
                  <a:pt x="585" y="204"/>
                </a:cubicBezTo>
                <a:lnTo>
                  <a:pt x="390" y="204"/>
                </a:lnTo>
                <a:lnTo>
                  <a:pt x="330" y="19"/>
                </a:lnTo>
                <a:cubicBezTo>
                  <a:pt x="324" y="1"/>
                  <a:pt x="311" y="0"/>
                  <a:pt x="307" y="0"/>
                </a:cubicBezTo>
                <a:cubicBezTo>
                  <a:pt x="303" y="0"/>
                  <a:pt x="290" y="1"/>
                  <a:pt x="284" y="19"/>
                </a:cubicBezTo>
                <a:lnTo>
                  <a:pt x="224" y="204"/>
                </a:lnTo>
                <a:lnTo>
                  <a:pt x="29" y="204"/>
                </a:lnTo>
                <a:cubicBezTo>
                  <a:pt x="11" y="204"/>
                  <a:pt x="5" y="216"/>
                  <a:pt x="4" y="220"/>
                </a:cubicBezTo>
                <a:cubicBezTo>
                  <a:pt x="3" y="224"/>
                  <a:pt x="0" y="237"/>
                  <a:pt x="15" y="248"/>
                </a:cubicBezTo>
                <a:close/>
                <a:moveTo>
                  <a:pt x="225" y="244"/>
                </a:moveTo>
                <a:cubicBezTo>
                  <a:pt x="241" y="244"/>
                  <a:pt x="256" y="233"/>
                  <a:pt x="261" y="217"/>
                </a:cubicBezTo>
                <a:lnTo>
                  <a:pt x="307" y="77"/>
                </a:lnTo>
                <a:lnTo>
                  <a:pt x="352" y="217"/>
                </a:lnTo>
                <a:cubicBezTo>
                  <a:pt x="357" y="233"/>
                  <a:pt x="373" y="244"/>
                  <a:pt x="389" y="244"/>
                </a:cubicBezTo>
                <a:lnTo>
                  <a:pt x="536" y="244"/>
                </a:lnTo>
                <a:lnTo>
                  <a:pt x="417" y="330"/>
                </a:lnTo>
                <a:cubicBezTo>
                  <a:pt x="404" y="340"/>
                  <a:pt x="398" y="358"/>
                  <a:pt x="403" y="373"/>
                </a:cubicBezTo>
                <a:lnTo>
                  <a:pt x="449" y="513"/>
                </a:lnTo>
                <a:lnTo>
                  <a:pt x="329" y="427"/>
                </a:lnTo>
                <a:cubicBezTo>
                  <a:pt x="323" y="422"/>
                  <a:pt x="315" y="420"/>
                  <a:pt x="307" y="420"/>
                </a:cubicBezTo>
                <a:cubicBezTo>
                  <a:pt x="299" y="420"/>
                  <a:pt x="291" y="422"/>
                  <a:pt x="284" y="427"/>
                </a:cubicBezTo>
                <a:lnTo>
                  <a:pt x="165" y="513"/>
                </a:lnTo>
                <a:lnTo>
                  <a:pt x="211" y="373"/>
                </a:lnTo>
                <a:cubicBezTo>
                  <a:pt x="216" y="358"/>
                  <a:pt x="210" y="340"/>
                  <a:pt x="197" y="330"/>
                </a:cubicBezTo>
                <a:lnTo>
                  <a:pt x="78" y="244"/>
                </a:lnTo>
                <a:lnTo>
                  <a:pt x="225" y="244"/>
                </a:lnTo>
                <a:close/>
              </a:path>
            </a:pathLst>
          </a:custGeom>
          <a:solidFill>
            <a:schemeClr val="bg1"/>
          </a:solidFill>
          <a:ln>
            <a:noFill/>
          </a:ln>
        </p:spPr>
      </p:sp>
      <p:sp>
        <p:nvSpPr>
          <p:cNvPr id="32" name="star-shape-rounded_17672"/>
          <p:cNvSpPr>
            <a:spLocks noChangeAspect="1"/>
          </p:cNvSpPr>
          <p:nvPr/>
        </p:nvSpPr>
        <p:spPr bwMode="auto">
          <a:xfrm>
            <a:off x="945537" y="3504385"/>
            <a:ext cx="274499" cy="260645"/>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solidFill>
            <a:schemeClr val="bg1"/>
          </a:solidFill>
          <a:ln>
            <a:noFill/>
          </a:ln>
        </p:spPr>
      </p:sp>
      <p:sp>
        <p:nvSpPr>
          <p:cNvPr id="33" name="star-shape-rounded_17672"/>
          <p:cNvSpPr>
            <a:spLocks noChangeAspect="1"/>
          </p:cNvSpPr>
          <p:nvPr/>
        </p:nvSpPr>
        <p:spPr bwMode="auto">
          <a:xfrm>
            <a:off x="510194" y="3504385"/>
            <a:ext cx="274499" cy="260645"/>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solidFill>
            <a:schemeClr val="bg1"/>
          </a:solidFill>
          <a:ln>
            <a:noFill/>
          </a:ln>
        </p:spPr>
      </p:sp>
      <p:sp>
        <p:nvSpPr>
          <p:cNvPr id="34" name="文本框 33"/>
          <p:cNvSpPr txBox="1"/>
          <p:nvPr/>
        </p:nvSpPr>
        <p:spPr>
          <a:xfrm>
            <a:off x="419384" y="1594585"/>
            <a:ext cx="4084924" cy="738664"/>
          </a:xfrm>
          <a:prstGeom prst="rect">
            <a:avLst/>
          </a:prstGeom>
          <a:noFill/>
        </p:spPr>
        <p:txBody>
          <a:bodyPr wrap="square" rtlCol="0">
            <a:spAutoFit/>
          </a:bodyPr>
          <a:lstStyle/>
          <a:p>
            <a:r>
              <a:rPr lang="en-US" altLang="zh-CN" sz="1400" spc="300" dirty="0">
                <a:solidFill>
                  <a:schemeClr val="bg1"/>
                </a:solidFill>
                <a:latin typeface="思源黑体 CN Light" panose="020B0300000000000000" pitchFamily="34" charset="-122"/>
                <a:ea typeface="思源黑体 CN Light" panose="020B0300000000000000" pitchFamily="34" charset="-122"/>
              </a:rPr>
              <a:t>You can add your text here. You can add your text here. You can add your text here. </a:t>
            </a:r>
            <a:endParaRPr lang="en-US" altLang="zh-CN" sz="1400" spc="300" dirty="0">
              <a:solidFill>
                <a:schemeClr val="bg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42"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anim calcmode="lin" valueType="num">
                                      <p:cBhvr>
                                        <p:cTn id="44" dur="500" fill="hold"/>
                                        <p:tgtEl>
                                          <p:spTgt spid="34"/>
                                        </p:tgtEl>
                                        <p:attrNameLst>
                                          <p:attrName>ppt_x</p:attrName>
                                        </p:attrNameLst>
                                      </p:cBhvr>
                                      <p:tavLst>
                                        <p:tav tm="0">
                                          <p:val>
                                            <p:strVal val="#ppt_x"/>
                                          </p:val>
                                        </p:tav>
                                        <p:tav tm="100000">
                                          <p:val>
                                            <p:strVal val="#ppt_x"/>
                                          </p:val>
                                        </p:tav>
                                      </p:tavLst>
                                    </p:anim>
                                    <p:anim calcmode="lin" valueType="num">
                                      <p:cBhvr>
                                        <p:cTn id="4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5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8" fill="hold" nodeType="withEffect">
                                  <p:stCondLst>
                                    <p:cond delay="75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par>
                                <p:cTn id="54" presetID="22" presetClass="entr" presetSubtype="8" fill="hold" nodeType="withEffect">
                                  <p:stCondLst>
                                    <p:cond delay="25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500"/>
                                        <p:tgtEl>
                                          <p:spTgt spid="21"/>
                                        </p:tgtEl>
                                      </p:cBhvr>
                                    </p:animEffect>
                                  </p:childTnLst>
                                </p:cTn>
                              </p:par>
                              <p:par>
                                <p:cTn id="57" presetID="22" presetClass="entr" presetSubtype="8"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par>
                                <p:cTn id="60" presetID="22" presetClass="entr" presetSubtype="8" fill="hold" nodeType="withEffect">
                                  <p:stCondLst>
                                    <p:cond delay="50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par>
                                <p:cTn id="63" presetID="22" presetClass="entr" presetSubtype="8" fill="hold" nodeType="withEffect">
                                  <p:stCondLst>
                                    <p:cond delay="25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par>
                                <p:cTn id="66" presetID="22" presetClass="entr" presetSubtype="8"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left)">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randombar(horizontal)">
                                      <p:cBhvr>
                                        <p:cTn id="73" dur="500"/>
                                        <p:tgtEl>
                                          <p:spTgt spid="10"/>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randombar(horizontal)">
                                      <p:cBhvr>
                                        <p:cTn id="76" dur="500"/>
                                        <p:tgtEl>
                                          <p:spTgt spid="11"/>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randombar(horizontal)">
                                      <p:cBhvr>
                                        <p:cTn id="79" dur="500"/>
                                        <p:tgtEl>
                                          <p:spTgt spid="12"/>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randombar(horizontal)">
                                      <p:cBhvr>
                                        <p:cTn id="82" dur="500"/>
                                        <p:tgtEl>
                                          <p:spTgt spid="13"/>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randombar(horizontal)">
                                      <p:cBhvr>
                                        <p:cTn id="85" dur="500"/>
                                        <p:tgtEl>
                                          <p:spTgt spid="14"/>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randombar(horizontal)">
                                      <p:cBhvr>
                                        <p:cTn id="88" dur="500"/>
                                        <p:tgtEl>
                                          <p:spTgt spid="16"/>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randombar(horizontal)">
                                      <p:cBhvr>
                                        <p:cTn id="91" dur="500"/>
                                        <p:tgtEl>
                                          <p:spTgt spid="27"/>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randombar(horizontal)">
                                      <p:cBhvr>
                                        <p:cTn id="94" dur="500"/>
                                        <p:tgtEl>
                                          <p:spTgt spid="28"/>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randombar(horizontal)">
                                      <p:cBhvr>
                                        <p:cTn id="9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animBg="1"/>
      <p:bldP spid="11" grpId="0" animBg="1"/>
      <p:bldP spid="12" grpId="0" animBg="1"/>
      <p:bldP spid="13" grpId="0" animBg="1"/>
      <p:bldP spid="14" grpId="0" animBg="1"/>
      <p:bldP spid="16" grpId="0" animBg="1"/>
      <p:bldP spid="24" grpId="0"/>
      <p:bldP spid="25" grpId="0"/>
      <p:bldP spid="27" grpId="0"/>
      <p:bldP spid="28" grpId="0"/>
      <p:bldP spid="29"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41631" y="0"/>
            <a:ext cx="7350369" cy="6858000"/>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19908" y="955431"/>
            <a:ext cx="8217877" cy="4947138"/>
          </a:xfrm>
          <a:prstGeom prst="rect">
            <a:avLst/>
          </a:prstGeom>
          <a:solidFill>
            <a:srgbClr val="27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windows_154872"/>
          <p:cNvSpPr>
            <a:spLocks noChangeAspect="1"/>
          </p:cNvSpPr>
          <p:nvPr/>
        </p:nvSpPr>
        <p:spPr bwMode="auto">
          <a:xfrm>
            <a:off x="1936041" y="1419715"/>
            <a:ext cx="482263" cy="481547"/>
          </a:xfrm>
          <a:custGeom>
            <a:avLst/>
            <a:gdLst>
              <a:gd name="connsiteX0" fmla="*/ 281864 w 603334"/>
              <a:gd name="connsiteY0" fmla="*/ 316013 h 602438"/>
              <a:gd name="connsiteX1" fmla="*/ 598290 w 603334"/>
              <a:gd name="connsiteY1" fmla="*/ 316013 h 602438"/>
              <a:gd name="connsiteX2" fmla="*/ 601851 w 603334"/>
              <a:gd name="connsiteY2" fmla="*/ 317494 h 602438"/>
              <a:gd name="connsiteX3" fmla="*/ 603334 w 603334"/>
              <a:gd name="connsiteY3" fmla="*/ 321048 h 602438"/>
              <a:gd name="connsiteX4" fmla="*/ 603186 w 603334"/>
              <a:gd name="connsiteY4" fmla="*/ 597403 h 602438"/>
              <a:gd name="connsiteX5" fmla="*/ 601554 w 603334"/>
              <a:gd name="connsiteY5" fmla="*/ 601105 h 602438"/>
              <a:gd name="connsiteX6" fmla="*/ 598290 w 603334"/>
              <a:gd name="connsiteY6" fmla="*/ 602438 h 602438"/>
              <a:gd name="connsiteX7" fmla="*/ 597548 w 603334"/>
              <a:gd name="connsiteY7" fmla="*/ 602290 h 602438"/>
              <a:gd name="connsiteX8" fmla="*/ 281123 w 603334"/>
              <a:gd name="connsiteY8" fmla="*/ 557860 h 602438"/>
              <a:gd name="connsiteX9" fmla="*/ 276969 w 603334"/>
              <a:gd name="connsiteY9" fmla="*/ 552973 h 602438"/>
              <a:gd name="connsiteX10" fmla="*/ 276969 w 603334"/>
              <a:gd name="connsiteY10" fmla="*/ 321048 h 602438"/>
              <a:gd name="connsiteX11" fmla="*/ 281864 w 603334"/>
              <a:gd name="connsiteY11" fmla="*/ 316013 h 602438"/>
              <a:gd name="connsiteX12" fmla="*/ 5184 w 603334"/>
              <a:gd name="connsiteY12" fmla="*/ 316013 h 602438"/>
              <a:gd name="connsiteX13" fmla="*/ 242218 w 603334"/>
              <a:gd name="connsiteY13" fmla="*/ 316013 h 602438"/>
              <a:gd name="connsiteX14" fmla="*/ 247261 w 603334"/>
              <a:gd name="connsiteY14" fmla="*/ 321048 h 602438"/>
              <a:gd name="connsiteX15" fmla="*/ 247261 w 603334"/>
              <a:gd name="connsiteY15" fmla="*/ 547937 h 602438"/>
              <a:gd name="connsiteX16" fmla="*/ 245481 w 603334"/>
              <a:gd name="connsiteY16" fmla="*/ 551639 h 602438"/>
              <a:gd name="connsiteX17" fmla="*/ 242218 w 603334"/>
              <a:gd name="connsiteY17" fmla="*/ 552972 h 602438"/>
              <a:gd name="connsiteX18" fmla="*/ 241624 w 603334"/>
              <a:gd name="connsiteY18" fmla="*/ 552824 h 602438"/>
              <a:gd name="connsiteX19" fmla="*/ 4443 w 603334"/>
              <a:gd name="connsiteY19" fmla="*/ 520390 h 602438"/>
              <a:gd name="connsiteX20" fmla="*/ 141 w 603334"/>
              <a:gd name="connsiteY20" fmla="*/ 515503 h 602438"/>
              <a:gd name="connsiteX21" fmla="*/ 141 w 603334"/>
              <a:gd name="connsiteY21" fmla="*/ 321048 h 602438"/>
              <a:gd name="connsiteX22" fmla="*/ 1624 w 603334"/>
              <a:gd name="connsiteY22" fmla="*/ 317494 h 602438"/>
              <a:gd name="connsiteX23" fmla="*/ 5184 w 603334"/>
              <a:gd name="connsiteY23" fmla="*/ 316013 h 602438"/>
              <a:gd name="connsiteX24" fmla="*/ 241625 w 603334"/>
              <a:gd name="connsiteY24" fmla="*/ 51752 h 602438"/>
              <a:gd name="connsiteX25" fmla="*/ 245481 w 603334"/>
              <a:gd name="connsiteY25" fmla="*/ 52937 h 602438"/>
              <a:gd name="connsiteX26" fmla="*/ 247261 w 603334"/>
              <a:gd name="connsiteY26" fmla="*/ 56640 h 602438"/>
              <a:gd name="connsiteX27" fmla="*/ 247261 w 603334"/>
              <a:gd name="connsiteY27" fmla="*/ 281487 h 602438"/>
              <a:gd name="connsiteX28" fmla="*/ 242218 w 603334"/>
              <a:gd name="connsiteY28" fmla="*/ 286375 h 602438"/>
              <a:gd name="connsiteX29" fmla="*/ 5191 w 603334"/>
              <a:gd name="connsiteY29" fmla="*/ 286375 h 602438"/>
              <a:gd name="connsiteX30" fmla="*/ 148 w 603334"/>
              <a:gd name="connsiteY30" fmla="*/ 281487 h 602438"/>
              <a:gd name="connsiteX31" fmla="*/ 0 w 603334"/>
              <a:gd name="connsiteY31" fmla="*/ 88930 h 602438"/>
              <a:gd name="connsiteX32" fmla="*/ 4301 w 603334"/>
              <a:gd name="connsiteY32" fmla="*/ 84042 h 602438"/>
              <a:gd name="connsiteX33" fmla="*/ 597556 w 603334"/>
              <a:gd name="connsiteY33" fmla="*/ 28 h 602438"/>
              <a:gd name="connsiteX34" fmla="*/ 601561 w 603334"/>
              <a:gd name="connsiteY34" fmla="*/ 1213 h 602438"/>
              <a:gd name="connsiteX35" fmla="*/ 603193 w 603334"/>
              <a:gd name="connsiteY35" fmla="*/ 4917 h 602438"/>
              <a:gd name="connsiteX36" fmla="*/ 603193 w 603334"/>
              <a:gd name="connsiteY36" fmla="*/ 281487 h 602438"/>
              <a:gd name="connsiteX37" fmla="*/ 598297 w 603334"/>
              <a:gd name="connsiteY37" fmla="*/ 286376 h 602438"/>
              <a:gd name="connsiteX38" fmla="*/ 281865 w 603334"/>
              <a:gd name="connsiteY38" fmla="*/ 286376 h 602438"/>
              <a:gd name="connsiteX39" fmla="*/ 276969 w 603334"/>
              <a:gd name="connsiteY39" fmla="*/ 281487 h 602438"/>
              <a:gd name="connsiteX40" fmla="*/ 276969 w 603334"/>
              <a:gd name="connsiteY40" fmla="*/ 50987 h 602438"/>
              <a:gd name="connsiteX41" fmla="*/ 281123 w 603334"/>
              <a:gd name="connsiteY41" fmla="*/ 46099 h 60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3334" h="602438">
                <a:moveTo>
                  <a:pt x="281864" y="316013"/>
                </a:moveTo>
                <a:lnTo>
                  <a:pt x="598290" y="316013"/>
                </a:lnTo>
                <a:cubicBezTo>
                  <a:pt x="599625" y="316013"/>
                  <a:pt x="600960" y="316605"/>
                  <a:pt x="601851" y="317494"/>
                </a:cubicBezTo>
                <a:cubicBezTo>
                  <a:pt x="602741" y="318383"/>
                  <a:pt x="603334" y="319716"/>
                  <a:pt x="603334" y="321048"/>
                </a:cubicBezTo>
                <a:lnTo>
                  <a:pt x="603186" y="597403"/>
                </a:lnTo>
                <a:cubicBezTo>
                  <a:pt x="603186" y="598884"/>
                  <a:pt x="602592" y="600217"/>
                  <a:pt x="601554" y="601105"/>
                </a:cubicBezTo>
                <a:cubicBezTo>
                  <a:pt x="600664" y="601994"/>
                  <a:pt x="599477" y="602438"/>
                  <a:pt x="598290" y="602438"/>
                </a:cubicBezTo>
                <a:cubicBezTo>
                  <a:pt x="597993" y="602438"/>
                  <a:pt x="597845" y="602438"/>
                  <a:pt x="597548" y="602290"/>
                </a:cubicBezTo>
                <a:lnTo>
                  <a:pt x="281123" y="557860"/>
                </a:lnTo>
                <a:cubicBezTo>
                  <a:pt x="278749" y="557564"/>
                  <a:pt x="276969" y="555490"/>
                  <a:pt x="276969" y="552973"/>
                </a:cubicBezTo>
                <a:lnTo>
                  <a:pt x="276969" y="321048"/>
                </a:lnTo>
                <a:cubicBezTo>
                  <a:pt x="276969" y="318235"/>
                  <a:pt x="279194" y="316013"/>
                  <a:pt x="281864" y="316013"/>
                </a:cubicBezTo>
                <a:close/>
                <a:moveTo>
                  <a:pt x="5184" y="316013"/>
                </a:moveTo>
                <a:lnTo>
                  <a:pt x="242218" y="316013"/>
                </a:lnTo>
                <a:cubicBezTo>
                  <a:pt x="245036" y="316013"/>
                  <a:pt x="247261" y="318235"/>
                  <a:pt x="247261" y="321048"/>
                </a:cubicBezTo>
                <a:lnTo>
                  <a:pt x="247261" y="547937"/>
                </a:lnTo>
                <a:cubicBezTo>
                  <a:pt x="247261" y="549418"/>
                  <a:pt x="246668" y="550751"/>
                  <a:pt x="245481" y="551639"/>
                </a:cubicBezTo>
                <a:cubicBezTo>
                  <a:pt x="244591" y="552528"/>
                  <a:pt x="243404" y="552972"/>
                  <a:pt x="242218" y="552972"/>
                </a:cubicBezTo>
                <a:cubicBezTo>
                  <a:pt x="242069" y="552972"/>
                  <a:pt x="241773" y="552972"/>
                  <a:pt x="241624" y="552824"/>
                </a:cubicBezTo>
                <a:lnTo>
                  <a:pt x="4443" y="520390"/>
                </a:lnTo>
                <a:cubicBezTo>
                  <a:pt x="2069" y="520094"/>
                  <a:pt x="141" y="518021"/>
                  <a:pt x="141" y="515503"/>
                </a:cubicBezTo>
                <a:lnTo>
                  <a:pt x="141" y="321048"/>
                </a:lnTo>
                <a:cubicBezTo>
                  <a:pt x="141" y="319716"/>
                  <a:pt x="734" y="318383"/>
                  <a:pt x="1624" y="317494"/>
                </a:cubicBezTo>
                <a:cubicBezTo>
                  <a:pt x="2514" y="316605"/>
                  <a:pt x="3849" y="316013"/>
                  <a:pt x="5184" y="316013"/>
                </a:cubicBezTo>
                <a:close/>
                <a:moveTo>
                  <a:pt x="241625" y="51752"/>
                </a:moveTo>
                <a:cubicBezTo>
                  <a:pt x="242960" y="51604"/>
                  <a:pt x="244443" y="52048"/>
                  <a:pt x="245481" y="52937"/>
                </a:cubicBezTo>
                <a:cubicBezTo>
                  <a:pt x="246668" y="53974"/>
                  <a:pt x="247261" y="55307"/>
                  <a:pt x="247261" y="56640"/>
                </a:cubicBezTo>
                <a:lnTo>
                  <a:pt x="247261" y="281487"/>
                </a:lnTo>
                <a:cubicBezTo>
                  <a:pt x="247261" y="284153"/>
                  <a:pt x="245036" y="286375"/>
                  <a:pt x="242218" y="286375"/>
                </a:cubicBezTo>
                <a:lnTo>
                  <a:pt x="5191" y="286375"/>
                </a:lnTo>
                <a:cubicBezTo>
                  <a:pt x="2373" y="286375"/>
                  <a:pt x="148" y="284153"/>
                  <a:pt x="148" y="281487"/>
                </a:cubicBezTo>
                <a:lnTo>
                  <a:pt x="0" y="88930"/>
                </a:lnTo>
                <a:cubicBezTo>
                  <a:pt x="0" y="86412"/>
                  <a:pt x="1780" y="84339"/>
                  <a:pt x="4301" y="84042"/>
                </a:cubicBezTo>
                <a:close/>
                <a:moveTo>
                  <a:pt x="597556" y="28"/>
                </a:moveTo>
                <a:cubicBezTo>
                  <a:pt x="599039" y="-120"/>
                  <a:pt x="600374" y="324"/>
                  <a:pt x="601561" y="1213"/>
                </a:cubicBezTo>
                <a:cubicBezTo>
                  <a:pt x="602600" y="2102"/>
                  <a:pt x="603193" y="3583"/>
                  <a:pt x="603193" y="4917"/>
                </a:cubicBezTo>
                <a:lnTo>
                  <a:pt x="603193" y="281487"/>
                </a:lnTo>
                <a:cubicBezTo>
                  <a:pt x="603193" y="284154"/>
                  <a:pt x="600968" y="286376"/>
                  <a:pt x="598297" y="286376"/>
                </a:cubicBezTo>
                <a:lnTo>
                  <a:pt x="281865" y="286376"/>
                </a:lnTo>
                <a:cubicBezTo>
                  <a:pt x="279194" y="286376"/>
                  <a:pt x="276969" y="284154"/>
                  <a:pt x="276969" y="281487"/>
                </a:cubicBezTo>
                <a:lnTo>
                  <a:pt x="276969" y="50987"/>
                </a:lnTo>
                <a:cubicBezTo>
                  <a:pt x="276969" y="48469"/>
                  <a:pt x="278749" y="46395"/>
                  <a:pt x="281123" y="46099"/>
                </a:cubicBezTo>
                <a:close/>
              </a:path>
            </a:pathLst>
          </a:custGeom>
          <a:solidFill>
            <a:schemeClr val="bg1"/>
          </a:solidFill>
          <a:ln>
            <a:noFill/>
          </a:ln>
        </p:spPr>
      </p:sp>
      <p:sp>
        <p:nvSpPr>
          <p:cNvPr id="5" name="stationery-stacked-papers_29343"/>
          <p:cNvSpPr>
            <a:spLocks noChangeAspect="1"/>
          </p:cNvSpPr>
          <p:nvPr/>
        </p:nvSpPr>
        <p:spPr bwMode="auto">
          <a:xfrm>
            <a:off x="3874843" y="1444097"/>
            <a:ext cx="552117" cy="366818"/>
          </a:xfrm>
          <a:custGeom>
            <a:avLst/>
            <a:gdLst>
              <a:gd name="connsiteX0" fmla="*/ 0 w 604107"/>
              <a:gd name="connsiteY0" fmla="*/ 379555 h 401360"/>
              <a:gd name="connsiteX1" fmla="*/ 375408 w 604107"/>
              <a:gd name="connsiteY1" fmla="*/ 379555 h 401360"/>
              <a:gd name="connsiteX2" fmla="*/ 375408 w 604107"/>
              <a:gd name="connsiteY2" fmla="*/ 401360 h 401360"/>
              <a:gd name="connsiteX3" fmla="*/ 0 w 604107"/>
              <a:gd name="connsiteY3" fmla="*/ 401360 h 401360"/>
              <a:gd name="connsiteX4" fmla="*/ 593808 w 604107"/>
              <a:gd name="connsiteY4" fmla="*/ 283516 h 401360"/>
              <a:gd name="connsiteX5" fmla="*/ 593808 w 604107"/>
              <a:gd name="connsiteY5" fmla="*/ 305281 h 401360"/>
              <a:gd name="connsiteX6" fmla="*/ 380983 w 604107"/>
              <a:gd name="connsiteY6" fmla="*/ 401360 h 401360"/>
              <a:gd name="connsiteX7" fmla="*/ 380983 w 604107"/>
              <a:gd name="connsiteY7" fmla="*/ 379596 h 401360"/>
              <a:gd name="connsiteX8" fmla="*/ 538457 w 604107"/>
              <a:gd name="connsiteY8" fmla="*/ 275965 h 401360"/>
              <a:gd name="connsiteX9" fmla="*/ 593808 w 604107"/>
              <a:gd name="connsiteY9" fmla="*/ 275965 h 401360"/>
              <a:gd name="connsiteX10" fmla="*/ 375988 w 604107"/>
              <a:gd name="connsiteY10" fmla="*/ 371722 h 401360"/>
              <a:gd name="connsiteX11" fmla="*/ 0 w 604107"/>
              <a:gd name="connsiteY11" fmla="*/ 371722 h 401360"/>
              <a:gd name="connsiteX12" fmla="*/ 141676 w 604107"/>
              <a:gd name="connsiteY12" fmla="*/ 314755 h 401360"/>
              <a:gd name="connsiteX13" fmla="*/ 372833 w 604107"/>
              <a:gd name="connsiteY13" fmla="*/ 351540 h 401360"/>
              <a:gd name="connsiteX14" fmla="*/ 379716 w 604107"/>
              <a:gd name="connsiteY14" fmla="*/ 351540 h 401360"/>
              <a:gd name="connsiteX15" fmla="*/ 153160 w 604107"/>
              <a:gd name="connsiteY15" fmla="*/ 175127 h 401360"/>
              <a:gd name="connsiteX16" fmla="*/ 375148 w 604107"/>
              <a:gd name="connsiteY16" fmla="*/ 311733 h 401360"/>
              <a:gd name="connsiteX17" fmla="*/ 378016 w 604107"/>
              <a:gd name="connsiteY17" fmla="*/ 312019 h 401360"/>
              <a:gd name="connsiteX18" fmla="*/ 557557 w 604107"/>
              <a:gd name="connsiteY18" fmla="*/ 230256 h 401360"/>
              <a:gd name="connsiteX19" fmla="*/ 587528 w 604107"/>
              <a:gd name="connsiteY19" fmla="*/ 230829 h 401360"/>
              <a:gd name="connsiteX20" fmla="*/ 377442 w 604107"/>
              <a:gd name="connsiteY20" fmla="*/ 330921 h 401360"/>
              <a:gd name="connsiteX21" fmla="*/ 40445 w 604107"/>
              <a:gd name="connsiteY21" fmla="*/ 245435 h 401360"/>
              <a:gd name="connsiteX22" fmla="*/ 42166 w 604107"/>
              <a:gd name="connsiteY22" fmla="*/ 225245 h 401360"/>
              <a:gd name="connsiteX23" fmla="*/ 310750 w 604107"/>
              <a:gd name="connsiteY23" fmla="*/ 20564 h 401360"/>
              <a:gd name="connsiteX24" fmla="*/ 308025 w 604107"/>
              <a:gd name="connsiteY24" fmla="*/ 20850 h 401360"/>
              <a:gd name="connsiteX25" fmla="*/ 130338 w 604107"/>
              <a:gd name="connsiteY25" fmla="*/ 63649 h 401360"/>
              <a:gd name="connsiteX26" fmla="*/ 125749 w 604107"/>
              <a:gd name="connsiteY26" fmla="*/ 66941 h 401360"/>
              <a:gd name="connsiteX27" fmla="*/ 126179 w 604107"/>
              <a:gd name="connsiteY27" fmla="*/ 71951 h 401360"/>
              <a:gd name="connsiteX28" fmla="*/ 379444 w 604107"/>
              <a:gd name="connsiteY28" fmla="*/ 272920 h 401360"/>
              <a:gd name="connsiteX29" fmla="*/ 555553 w 604107"/>
              <a:gd name="connsiteY29" fmla="*/ 192618 h 401360"/>
              <a:gd name="connsiteX30" fmla="*/ 324948 w 604107"/>
              <a:gd name="connsiteY30" fmla="*/ 29438 h 401360"/>
              <a:gd name="connsiteX31" fmla="*/ 310750 w 604107"/>
              <a:gd name="connsiteY31" fmla="*/ 20564 h 401360"/>
              <a:gd name="connsiteX32" fmla="*/ 303149 w 604107"/>
              <a:gd name="connsiteY32" fmla="*/ 810 h 401360"/>
              <a:gd name="connsiteX33" fmla="*/ 343448 w 604107"/>
              <a:gd name="connsiteY33" fmla="*/ 20134 h 401360"/>
              <a:gd name="connsiteX34" fmla="*/ 593844 w 604107"/>
              <a:gd name="connsiteY34" fmla="*/ 176300 h 401360"/>
              <a:gd name="connsiteX35" fmla="*/ 603883 w 604107"/>
              <a:gd name="connsiteY35" fmla="*/ 184459 h 401360"/>
              <a:gd name="connsiteX36" fmla="*/ 598003 w 604107"/>
              <a:gd name="connsiteY36" fmla="*/ 196054 h 401360"/>
              <a:gd name="connsiteX37" fmla="*/ 385324 w 604107"/>
              <a:gd name="connsiteY37" fmla="*/ 292816 h 401360"/>
              <a:gd name="connsiteX38" fmla="*/ 381021 w 604107"/>
              <a:gd name="connsiteY38" fmla="*/ 293818 h 401360"/>
              <a:gd name="connsiteX39" fmla="*/ 379731 w 604107"/>
              <a:gd name="connsiteY39" fmla="*/ 293675 h 401360"/>
              <a:gd name="connsiteX40" fmla="*/ 108109 w 604107"/>
              <a:gd name="connsiteY40" fmla="*/ 81684 h 401360"/>
              <a:gd name="connsiteX41" fmla="*/ 106818 w 604107"/>
              <a:gd name="connsiteY41" fmla="*/ 58496 h 401360"/>
              <a:gd name="connsiteX42" fmla="*/ 125605 w 604107"/>
              <a:gd name="connsiteY42" fmla="*/ 43609 h 40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4107" h="401360">
                <a:moveTo>
                  <a:pt x="0" y="379555"/>
                </a:moveTo>
                <a:lnTo>
                  <a:pt x="375408" y="379555"/>
                </a:lnTo>
                <a:lnTo>
                  <a:pt x="375408" y="401360"/>
                </a:lnTo>
                <a:lnTo>
                  <a:pt x="0" y="401360"/>
                </a:lnTo>
                <a:close/>
                <a:moveTo>
                  <a:pt x="593808" y="283516"/>
                </a:moveTo>
                <a:lnTo>
                  <a:pt x="593808" y="305281"/>
                </a:lnTo>
                <a:lnTo>
                  <a:pt x="380983" y="401360"/>
                </a:lnTo>
                <a:lnTo>
                  <a:pt x="380983" y="379596"/>
                </a:lnTo>
                <a:close/>
                <a:moveTo>
                  <a:pt x="538457" y="275965"/>
                </a:moveTo>
                <a:lnTo>
                  <a:pt x="593808" y="275965"/>
                </a:lnTo>
                <a:lnTo>
                  <a:pt x="375988" y="371722"/>
                </a:lnTo>
                <a:lnTo>
                  <a:pt x="0" y="371722"/>
                </a:lnTo>
                <a:lnTo>
                  <a:pt x="141676" y="314755"/>
                </a:lnTo>
                <a:cubicBezTo>
                  <a:pt x="199466" y="334650"/>
                  <a:pt x="276757" y="351540"/>
                  <a:pt x="372833" y="351540"/>
                </a:cubicBezTo>
                <a:lnTo>
                  <a:pt x="379716" y="351540"/>
                </a:lnTo>
                <a:close/>
                <a:moveTo>
                  <a:pt x="153160" y="175127"/>
                </a:moveTo>
                <a:cubicBezTo>
                  <a:pt x="199192" y="232977"/>
                  <a:pt x="272471" y="298416"/>
                  <a:pt x="375148" y="311733"/>
                </a:cubicBezTo>
                <a:lnTo>
                  <a:pt x="378016" y="312019"/>
                </a:lnTo>
                <a:lnTo>
                  <a:pt x="557557" y="230256"/>
                </a:lnTo>
                <a:cubicBezTo>
                  <a:pt x="576199" y="230829"/>
                  <a:pt x="587528" y="230829"/>
                  <a:pt x="587528" y="230829"/>
                </a:cubicBezTo>
                <a:lnTo>
                  <a:pt x="377442" y="330921"/>
                </a:lnTo>
                <a:cubicBezTo>
                  <a:pt x="197041" y="331923"/>
                  <a:pt x="81745" y="271353"/>
                  <a:pt x="40445" y="245435"/>
                </a:cubicBezTo>
                <a:cubicBezTo>
                  <a:pt x="30837" y="239277"/>
                  <a:pt x="31841" y="229970"/>
                  <a:pt x="42166" y="225245"/>
                </a:cubicBezTo>
                <a:close/>
                <a:moveTo>
                  <a:pt x="310750" y="20564"/>
                </a:moveTo>
                <a:cubicBezTo>
                  <a:pt x="309746" y="20564"/>
                  <a:pt x="308885" y="20707"/>
                  <a:pt x="308025" y="20850"/>
                </a:cubicBezTo>
                <a:lnTo>
                  <a:pt x="130338" y="63649"/>
                </a:lnTo>
                <a:cubicBezTo>
                  <a:pt x="128043" y="64078"/>
                  <a:pt x="126322" y="65366"/>
                  <a:pt x="125749" y="66941"/>
                </a:cubicBezTo>
                <a:cubicBezTo>
                  <a:pt x="124888" y="68659"/>
                  <a:pt x="125605" y="70663"/>
                  <a:pt x="126179" y="71951"/>
                </a:cubicBezTo>
                <a:cubicBezTo>
                  <a:pt x="155435" y="125915"/>
                  <a:pt x="238184" y="253023"/>
                  <a:pt x="379444" y="272920"/>
                </a:cubicBezTo>
                <a:lnTo>
                  <a:pt x="555553" y="192618"/>
                </a:lnTo>
                <a:cubicBezTo>
                  <a:pt x="496755" y="182455"/>
                  <a:pt x="384177" y="147529"/>
                  <a:pt x="324948" y="29438"/>
                </a:cubicBezTo>
                <a:cubicBezTo>
                  <a:pt x="322366" y="24285"/>
                  <a:pt x="316486" y="20564"/>
                  <a:pt x="310750" y="20564"/>
                </a:cubicBezTo>
                <a:close/>
                <a:moveTo>
                  <a:pt x="303149" y="810"/>
                </a:moveTo>
                <a:cubicBezTo>
                  <a:pt x="318494" y="-2768"/>
                  <a:pt x="336277" y="5820"/>
                  <a:pt x="343448" y="20134"/>
                </a:cubicBezTo>
                <a:cubicBezTo>
                  <a:pt x="419886" y="172578"/>
                  <a:pt x="592123" y="176300"/>
                  <a:pt x="593844" y="176300"/>
                </a:cubicBezTo>
                <a:cubicBezTo>
                  <a:pt x="598720" y="176300"/>
                  <a:pt x="602879" y="179736"/>
                  <a:pt x="603883" y="184459"/>
                </a:cubicBezTo>
                <a:cubicBezTo>
                  <a:pt x="604887" y="189183"/>
                  <a:pt x="602449" y="194050"/>
                  <a:pt x="598003" y="196054"/>
                </a:cubicBezTo>
                <a:lnTo>
                  <a:pt x="385324" y="292816"/>
                </a:lnTo>
                <a:cubicBezTo>
                  <a:pt x="384033" y="293389"/>
                  <a:pt x="382456" y="293818"/>
                  <a:pt x="381021" y="293818"/>
                </a:cubicBezTo>
                <a:cubicBezTo>
                  <a:pt x="380591" y="293818"/>
                  <a:pt x="380161" y="293675"/>
                  <a:pt x="379731" y="293675"/>
                </a:cubicBezTo>
                <a:cubicBezTo>
                  <a:pt x="227141" y="273922"/>
                  <a:pt x="138943" y="138797"/>
                  <a:pt x="108109" y="81684"/>
                </a:cubicBezTo>
                <a:cubicBezTo>
                  <a:pt x="104094" y="74241"/>
                  <a:pt x="103520" y="65796"/>
                  <a:pt x="106818" y="58496"/>
                </a:cubicBezTo>
                <a:cubicBezTo>
                  <a:pt x="110117" y="51052"/>
                  <a:pt x="117001" y="45613"/>
                  <a:pt x="125605" y="43609"/>
                </a:cubicBezTo>
                <a:close/>
              </a:path>
            </a:pathLst>
          </a:custGeom>
          <a:solidFill>
            <a:schemeClr val="bg1"/>
          </a:solidFill>
          <a:ln>
            <a:noFill/>
          </a:ln>
        </p:spPr>
      </p:sp>
      <p:sp>
        <p:nvSpPr>
          <p:cNvPr id="6" name="stopwatch_159056"/>
          <p:cNvSpPr>
            <a:spLocks noChangeAspect="1"/>
          </p:cNvSpPr>
          <p:nvPr/>
        </p:nvSpPr>
        <p:spPr bwMode="auto">
          <a:xfrm>
            <a:off x="5883499" y="1351447"/>
            <a:ext cx="482263" cy="552117"/>
          </a:xfrm>
          <a:custGeom>
            <a:avLst/>
            <a:gdLst>
              <a:gd name="T0" fmla="*/ 1347 w 5683"/>
              <a:gd name="T1" fmla="*/ 3967 h 6516"/>
              <a:gd name="T2" fmla="*/ 1177 w 5683"/>
              <a:gd name="T3" fmla="*/ 3797 h 6516"/>
              <a:gd name="T4" fmla="*/ 1516 w 5683"/>
              <a:gd name="T5" fmla="*/ 3796 h 6516"/>
              <a:gd name="T6" fmla="*/ 1629 w 5683"/>
              <a:gd name="T7" fmla="*/ 4883 h 6516"/>
              <a:gd name="T8" fmla="*/ 1869 w 5683"/>
              <a:gd name="T9" fmla="*/ 4881 h 6516"/>
              <a:gd name="T10" fmla="*/ 1629 w 5683"/>
              <a:gd name="T11" fmla="*/ 4643 h 6516"/>
              <a:gd name="T12" fmla="*/ 2884 w 5683"/>
              <a:gd name="T13" fmla="*/ 2423 h 6516"/>
              <a:gd name="T14" fmla="*/ 2543 w 5683"/>
              <a:gd name="T15" fmla="*/ 2423 h 6516"/>
              <a:gd name="T16" fmla="*/ 2714 w 5683"/>
              <a:gd name="T17" fmla="*/ 2593 h 6516"/>
              <a:gd name="T18" fmla="*/ 1863 w 5683"/>
              <a:gd name="T19" fmla="*/ 2948 h 6516"/>
              <a:gd name="T20" fmla="*/ 1867 w 5683"/>
              <a:gd name="T21" fmla="*/ 2944 h 6516"/>
              <a:gd name="T22" fmla="*/ 1627 w 5683"/>
              <a:gd name="T23" fmla="*/ 2704 h 6516"/>
              <a:gd name="T24" fmla="*/ 1621 w 5683"/>
              <a:gd name="T25" fmla="*/ 2709 h 6516"/>
              <a:gd name="T26" fmla="*/ 1623 w 5683"/>
              <a:gd name="T27" fmla="*/ 2949 h 6516"/>
              <a:gd name="T28" fmla="*/ 2548 w 5683"/>
              <a:gd name="T29" fmla="*/ 5161 h 6516"/>
              <a:gd name="T30" fmla="*/ 2719 w 5683"/>
              <a:gd name="T31" fmla="*/ 5331 h 6516"/>
              <a:gd name="T32" fmla="*/ 2718 w 5683"/>
              <a:gd name="T33" fmla="*/ 4991 h 6516"/>
              <a:gd name="T34" fmla="*/ 3564 w 5683"/>
              <a:gd name="T35" fmla="*/ 4877 h 6516"/>
              <a:gd name="T36" fmla="*/ 3804 w 5683"/>
              <a:gd name="T37" fmla="*/ 4636 h 6516"/>
              <a:gd name="T38" fmla="*/ 4083 w 5683"/>
              <a:gd name="T39" fmla="*/ 3620 h 6516"/>
              <a:gd name="T40" fmla="*/ 3962 w 5683"/>
              <a:gd name="T41" fmla="*/ 3911 h 6516"/>
              <a:gd name="T42" fmla="*/ 4252 w 5683"/>
              <a:gd name="T43" fmla="*/ 3789 h 6516"/>
              <a:gd name="T44" fmla="*/ 2722 w 5683"/>
              <a:gd name="T45" fmla="*/ 6516 h 6516"/>
              <a:gd name="T46" fmla="*/ 2403 w 5683"/>
              <a:gd name="T47" fmla="*/ 1093 h 6516"/>
              <a:gd name="T48" fmla="*/ 2234 w 5683"/>
              <a:gd name="T49" fmla="*/ 681 h 6516"/>
              <a:gd name="T50" fmla="*/ 2080 w 5683"/>
              <a:gd name="T51" fmla="*/ 153 h 6516"/>
              <a:gd name="T52" fmla="*/ 3210 w 5683"/>
              <a:gd name="T53" fmla="*/ 0 h 6516"/>
              <a:gd name="T54" fmla="*/ 3363 w 5683"/>
              <a:gd name="T55" fmla="*/ 528 h 6516"/>
              <a:gd name="T56" fmla="*/ 3040 w 5683"/>
              <a:gd name="T57" fmla="*/ 681 h 6516"/>
              <a:gd name="T58" fmla="*/ 4408 w 5683"/>
              <a:gd name="T59" fmla="*/ 1661 h 6516"/>
              <a:gd name="T60" fmla="*/ 4610 w 5683"/>
              <a:gd name="T61" fmla="*/ 1420 h 6516"/>
              <a:gd name="T62" fmla="*/ 4914 w 5683"/>
              <a:gd name="T63" fmla="*/ 899 h 6516"/>
              <a:gd name="T64" fmla="*/ 5623 w 5683"/>
              <a:gd name="T65" fmla="*/ 1391 h 6516"/>
              <a:gd name="T66" fmla="*/ 5319 w 5683"/>
              <a:gd name="T67" fmla="*/ 1912 h 6516"/>
              <a:gd name="T68" fmla="*/ 5082 w 5683"/>
              <a:gd name="T69" fmla="*/ 1892 h 6516"/>
              <a:gd name="T70" fmla="*/ 5443 w 5683"/>
              <a:gd name="T71" fmla="*/ 3793 h 6516"/>
              <a:gd name="T72" fmla="*/ 4811 w 5683"/>
              <a:gd name="T73" fmla="*/ 3795 h 6516"/>
              <a:gd name="T74" fmla="*/ 632 w 5683"/>
              <a:gd name="T75" fmla="*/ 3795 h 6516"/>
              <a:gd name="T76" fmla="*/ 4811 w 5683"/>
              <a:gd name="T77" fmla="*/ 3795 h 6516"/>
              <a:gd name="T78" fmla="*/ 3824 w 5683"/>
              <a:gd name="T79" fmla="*/ 2921 h 6516"/>
              <a:gd name="T80" fmla="*/ 3012 w 5683"/>
              <a:gd name="T81" fmla="*/ 4089 h 6516"/>
              <a:gd name="T82" fmla="*/ 2416 w 5683"/>
              <a:gd name="T83" fmla="*/ 3493 h 6516"/>
              <a:gd name="T84" fmla="*/ 3584 w 5683"/>
              <a:gd name="T85" fmla="*/ 2681 h 6516"/>
              <a:gd name="T86" fmla="*/ 3815 w 5683"/>
              <a:gd name="T87" fmla="*/ 2691 h 6516"/>
              <a:gd name="T88" fmla="*/ 2595 w 5683"/>
              <a:gd name="T89" fmla="*/ 3672 h 6516"/>
              <a:gd name="T90" fmla="*/ 2835 w 5683"/>
              <a:gd name="T91" fmla="*/ 3912 h 6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83" h="6516">
                <a:moveTo>
                  <a:pt x="1516" y="3796"/>
                </a:moveTo>
                <a:cubicBezTo>
                  <a:pt x="1516" y="3889"/>
                  <a:pt x="1441" y="3967"/>
                  <a:pt x="1347" y="3967"/>
                </a:cubicBezTo>
                <a:cubicBezTo>
                  <a:pt x="1300" y="3967"/>
                  <a:pt x="1257" y="3948"/>
                  <a:pt x="1227" y="3917"/>
                </a:cubicBezTo>
                <a:cubicBezTo>
                  <a:pt x="1196" y="3887"/>
                  <a:pt x="1177" y="3844"/>
                  <a:pt x="1177" y="3797"/>
                </a:cubicBezTo>
                <a:cubicBezTo>
                  <a:pt x="1177" y="3704"/>
                  <a:pt x="1252" y="3627"/>
                  <a:pt x="1347" y="3627"/>
                </a:cubicBezTo>
                <a:cubicBezTo>
                  <a:pt x="1439" y="3627"/>
                  <a:pt x="1516" y="3703"/>
                  <a:pt x="1516" y="3796"/>
                </a:cubicBezTo>
                <a:close/>
                <a:moveTo>
                  <a:pt x="1629" y="4643"/>
                </a:moveTo>
                <a:cubicBezTo>
                  <a:pt x="1563" y="4709"/>
                  <a:pt x="1564" y="4816"/>
                  <a:pt x="1629" y="4883"/>
                </a:cubicBezTo>
                <a:lnTo>
                  <a:pt x="1629" y="4883"/>
                </a:lnTo>
                <a:cubicBezTo>
                  <a:pt x="1696" y="4948"/>
                  <a:pt x="1804" y="4948"/>
                  <a:pt x="1869" y="4881"/>
                </a:cubicBezTo>
                <a:cubicBezTo>
                  <a:pt x="1936" y="4815"/>
                  <a:pt x="1935" y="4707"/>
                  <a:pt x="1868" y="4641"/>
                </a:cubicBezTo>
                <a:cubicBezTo>
                  <a:pt x="1803" y="4576"/>
                  <a:pt x="1695" y="4576"/>
                  <a:pt x="1629" y="4643"/>
                </a:cubicBezTo>
                <a:close/>
                <a:moveTo>
                  <a:pt x="2714" y="2593"/>
                </a:moveTo>
                <a:cubicBezTo>
                  <a:pt x="2807" y="2593"/>
                  <a:pt x="2884" y="2517"/>
                  <a:pt x="2884" y="2423"/>
                </a:cubicBezTo>
                <a:cubicBezTo>
                  <a:pt x="2884" y="2328"/>
                  <a:pt x="2808" y="2252"/>
                  <a:pt x="2714" y="2252"/>
                </a:cubicBezTo>
                <a:cubicBezTo>
                  <a:pt x="2619" y="2252"/>
                  <a:pt x="2543" y="2328"/>
                  <a:pt x="2543" y="2423"/>
                </a:cubicBezTo>
                <a:cubicBezTo>
                  <a:pt x="2543" y="2469"/>
                  <a:pt x="2562" y="2512"/>
                  <a:pt x="2592" y="2543"/>
                </a:cubicBezTo>
                <a:cubicBezTo>
                  <a:pt x="2624" y="2575"/>
                  <a:pt x="2667" y="2593"/>
                  <a:pt x="2714" y="2593"/>
                </a:cubicBezTo>
                <a:close/>
                <a:moveTo>
                  <a:pt x="1623" y="2949"/>
                </a:moveTo>
                <a:cubicBezTo>
                  <a:pt x="1689" y="3015"/>
                  <a:pt x="1797" y="3015"/>
                  <a:pt x="1863" y="2948"/>
                </a:cubicBezTo>
                <a:lnTo>
                  <a:pt x="1864" y="2947"/>
                </a:lnTo>
                <a:lnTo>
                  <a:pt x="1867" y="2944"/>
                </a:lnTo>
                <a:cubicBezTo>
                  <a:pt x="1933" y="2877"/>
                  <a:pt x="1933" y="2771"/>
                  <a:pt x="1867" y="2704"/>
                </a:cubicBezTo>
                <a:cubicBezTo>
                  <a:pt x="1800" y="2637"/>
                  <a:pt x="1692" y="2637"/>
                  <a:pt x="1627" y="2704"/>
                </a:cubicBezTo>
                <a:lnTo>
                  <a:pt x="1624" y="2707"/>
                </a:lnTo>
                <a:lnTo>
                  <a:pt x="1621" y="2709"/>
                </a:lnTo>
                <a:cubicBezTo>
                  <a:pt x="1556" y="2775"/>
                  <a:pt x="1556" y="2883"/>
                  <a:pt x="1623" y="2949"/>
                </a:cubicBezTo>
                <a:lnTo>
                  <a:pt x="1623" y="2949"/>
                </a:lnTo>
                <a:close/>
                <a:moveTo>
                  <a:pt x="2718" y="4991"/>
                </a:moveTo>
                <a:cubicBezTo>
                  <a:pt x="2623" y="4991"/>
                  <a:pt x="2548" y="5067"/>
                  <a:pt x="2548" y="5161"/>
                </a:cubicBezTo>
                <a:cubicBezTo>
                  <a:pt x="2548" y="5208"/>
                  <a:pt x="2567" y="5251"/>
                  <a:pt x="2598" y="5281"/>
                </a:cubicBezTo>
                <a:cubicBezTo>
                  <a:pt x="2628" y="5312"/>
                  <a:pt x="2671" y="5331"/>
                  <a:pt x="2719" y="5331"/>
                </a:cubicBezTo>
                <a:cubicBezTo>
                  <a:pt x="2812" y="5331"/>
                  <a:pt x="2888" y="5255"/>
                  <a:pt x="2888" y="5160"/>
                </a:cubicBezTo>
                <a:cubicBezTo>
                  <a:pt x="2888" y="5067"/>
                  <a:pt x="2812" y="4991"/>
                  <a:pt x="2718" y="4991"/>
                </a:cubicBezTo>
                <a:close/>
                <a:moveTo>
                  <a:pt x="3564" y="4637"/>
                </a:moveTo>
                <a:cubicBezTo>
                  <a:pt x="3497" y="4704"/>
                  <a:pt x="3497" y="4812"/>
                  <a:pt x="3564" y="4877"/>
                </a:cubicBezTo>
                <a:cubicBezTo>
                  <a:pt x="3631" y="4944"/>
                  <a:pt x="3739" y="4944"/>
                  <a:pt x="3804" y="4877"/>
                </a:cubicBezTo>
                <a:cubicBezTo>
                  <a:pt x="3871" y="4811"/>
                  <a:pt x="3869" y="4703"/>
                  <a:pt x="3804" y="4636"/>
                </a:cubicBezTo>
                <a:cubicBezTo>
                  <a:pt x="3737" y="4571"/>
                  <a:pt x="3630" y="4571"/>
                  <a:pt x="3564" y="4637"/>
                </a:cubicBezTo>
                <a:close/>
                <a:moveTo>
                  <a:pt x="4083" y="3620"/>
                </a:moveTo>
                <a:cubicBezTo>
                  <a:pt x="3988" y="3620"/>
                  <a:pt x="3912" y="3696"/>
                  <a:pt x="3912" y="3791"/>
                </a:cubicBezTo>
                <a:cubicBezTo>
                  <a:pt x="3912" y="3837"/>
                  <a:pt x="3931" y="3880"/>
                  <a:pt x="3962" y="3911"/>
                </a:cubicBezTo>
                <a:cubicBezTo>
                  <a:pt x="3992" y="3941"/>
                  <a:pt x="4035" y="3961"/>
                  <a:pt x="4082" y="3960"/>
                </a:cubicBezTo>
                <a:cubicBezTo>
                  <a:pt x="4176" y="3960"/>
                  <a:pt x="4251" y="3884"/>
                  <a:pt x="4252" y="3789"/>
                </a:cubicBezTo>
                <a:cubicBezTo>
                  <a:pt x="4254" y="3696"/>
                  <a:pt x="4177" y="3620"/>
                  <a:pt x="4083" y="3620"/>
                </a:cubicBezTo>
                <a:close/>
                <a:moveTo>
                  <a:pt x="2722" y="6516"/>
                </a:moveTo>
                <a:cubicBezTo>
                  <a:pt x="1222" y="6516"/>
                  <a:pt x="0" y="5295"/>
                  <a:pt x="0" y="3795"/>
                </a:cubicBezTo>
                <a:cubicBezTo>
                  <a:pt x="0" y="2403"/>
                  <a:pt x="1052" y="1252"/>
                  <a:pt x="2403" y="1093"/>
                </a:cubicBezTo>
                <a:lnTo>
                  <a:pt x="2403" y="681"/>
                </a:lnTo>
                <a:lnTo>
                  <a:pt x="2234" y="681"/>
                </a:lnTo>
                <a:cubicBezTo>
                  <a:pt x="2148" y="681"/>
                  <a:pt x="2080" y="612"/>
                  <a:pt x="2080" y="528"/>
                </a:cubicBezTo>
                <a:lnTo>
                  <a:pt x="2080" y="153"/>
                </a:lnTo>
                <a:cubicBezTo>
                  <a:pt x="2080" y="68"/>
                  <a:pt x="2150" y="0"/>
                  <a:pt x="2234" y="0"/>
                </a:cubicBezTo>
                <a:lnTo>
                  <a:pt x="3210" y="0"/>
                </a:lnTo>
                <a:cubicBezTo>
                  <a:pt x="3295" y="0"/>
                  <a:pt x="3363" y="69"/>
                  <a:pt x="3363" y="153"/>
                </a:cubicBezTo>
                <a:lnTo>
                  <a:pt x="3363" y="528"/>
                </a:lnTo>
                <a:cubicBezTo>
                  <a:pt x="3363" y="613"/>
                  <a:pt x="3294" y="681"/>
                  <a:pt x="3210" y="681"/>
                </a:cubicBezTo>
                <a:lnTo>
                  <a:pt x="3040" y="681"/>
                </a:lnTo>
                <a:lnTo>
                  <a:pt x="3040" y="1092"/>
                </a:lnTo>
                <a:cubicBezTo>
                  <a:pt x="3554" y="1152"/>
                  <a:pt x="4023" y="1356"/>
                  <a:pt x="4408" y="1661"/>
                </a:cubicBezTo>
                <a:lnTo>
                  <a:pt x="4630" y="1440"/>
                </a:lnTo>
                <a:lnTo>
                  <a:pt x="4610" y="1420"/>
                </a:lnTo>
                <a:cubicBezTo>
                  <a:pt x="4550" y="1360"/>
                  <a:pt x="4550" y="1263"/>
                  <a:pt x="4610" y="1203"/>
                </a:cubicBezTo>
                <a:lnTo>
                  <a:pt x="4914" y="899"/>
                </a:lnTo>
                <a:cubicBezTo>
                  <a:pt x="4974" y="839"/>
                  <a:pt x="5071" y="839"/>
                  <a:pt x="5131" y="899"/>
                </a:cubicBezTo>
                <a:lnTo>
                  <a:pt x="5623" y="1391"/>
                </a:lnTo>
                <a:cubicBezTo>
                  <a:pt x="5683" y="1451"/>
                  <a:pt x="5683" y="1548"/>
                  <a:pt x="5623" y="1608"/>
                </a:cubicBezTo>
                <a:lnTo>
                  <a:pt x="5319" y="1912"/>
                </a:lnTo>
                <a:cubicBezTo>
                  <a:pt x="5259" y="1972"/>
                  <a:pt x="5162" y="1972"/>
                  <a:pt x="5102" y="1912"/>
                </a:cubicBezTo>
                <a:lnTo>
                  <a:pt x="5082" y="1892"/>
                </a:lnTo>
                <a:lnTo>
                  <a:pt x="4860" y="2113"/>
                </a:lnTo>
                <a:cubicBezTo>
                  <a:pt x="5226" y="2576"/>
                  <a:pt x="5443" y="3160"/>
                  <a:pt x="5443" y="3793"/>
                </a:cubicBezTo>
                <a:cubicBezTo>
                  <a:pt x="5443" y="5295"/>
                  <a:pt x="4222" y="6516"/>
                  <a:pt x="2722" y="6516"/>
                </a:cubicBezTo>
                <a:close/>
                <a:moveTo>
                  <a:pt x="4811" y="3795"/>
                </a:moveTo>
                <a:cubicBezTo>
                  <a:pt x="4811" y="2643"/>
                  <a:pt x="3873" y="1705"/>
                  <a:pt x="2721" y="1705"/>
                </a:cubicBezTo>
                <a:cubicBezTo>
                  <a:pt x="1569" y="1705"/>
                  <a:pt x="632" y="2643"/>
                  <a:pt x="632" y="3795"/>
                </a:cubicBezTo>
                <a:cubicBezTo>
                  <a:pt x="632" y="4947"/>
                  <a:pt x="1568" y="5884"/>
                  <a:pt x="2721" y="5884"/>
                </a:cubicBezTo>
                <a:cubicBezTo>
                  <a:pt x="3874" y="5884"/>
                  <a:pt x="4811" y="4947"/>
                  <a:pt x="4811" y="3795"/>
                </a:cubicBezTo>
                <a:close/>
                <a:moveTo>
                  <a:pt x="3815" y="2691"/>
                </a:moveTo>
                <a:cubicBezTo>
                  <a:pt x="3878" y="2753"/>
                  <a:pt x="3882" y="2855"/>
                  <a:pt x="3824" y="2921"/>
                </a:cubicBezTo>
                <a:lnTo>
                  <a:pt x="3131" y="3733"/>
                </a:lnTo>
                <a:cubicBezTo>
                  <a:pt x="3148" y="3860"/>
                  <a:pt x="3110" y="3992"/>
                  <a:pt x="3012" y="4089"/>
                </a:cubicBezTo>
                <a:cubicBezTo>
                  <a:pt x="2848" y="4253"/>
                  <a:pt x="2582" y="4253"/>
                  <a:pt x="2416" y="4089"/>
                </a:cubicBezTo>
                <a:cubicBezTo>
                  <a:pt x="2252" y="3925"/>
                  <a:pt x="2252" y="3659"/>
                  <a:pt x="2416" y="3493"/>
                </a:cubicBezTo>
                <a:cubicBezTo>
                  <a:pt x="2514" y="3396"/>
                  <a:pt x="2646" y="3357"/>
                  <a:pt x="2772" y="3375"/>
                </a:cubicBezTo>
                <a:lnTo>
                  <a:pt x="3584" y="2681"/>
                </a:lnTo>
                <a:cubicBezTo>
                  <a:pt x="3652" y="2624"/>
                  <a:pt x="3752" y="2628"/>
                  <a:pt x="3815" y="2691"/>
                </a:cubicBezTo>
                <a:lnTo>
                  <a:pt x="3815" y="2691"/>
                </a:lnTo>
                <a:close/>
                <a:moveTo>
                  <a:pt x="2835" y="3672"/>
                </a:moveTo>
                <a:cubicBezTo>
                  <a:pt x="2768" y="3605"/>
                  <a:pt x="2660" y="3605"/>
                  <a:pt x="2595" y="3672"/>
                </a:cubicBezTo>
                <a:cubicBezTo>
                  <a:pt x="2528" y="3739"/>
                  <a:pt x="2528" y="3847"/>
                  <a:pt x="2595" y="3912"/>
                </a:cubicBezTo>
                <a:cubicBezTo>
                  <a:pt x="2662" y="3979"/>
                  <a:pt x="2770" y="3979"/>
                  <a:pt x="2835" y="3912"/>
                </a:cubicBezTo>
                <a:cubicBezTo>
                  <a:pt x="2902" y="3845"/>
                  <a:pt x="2902" y="3739"/>
                  <a:pt x="2835" y="3672"/>
                </a:cubicBezTo>
                <a:close/>
              </a:path>
            </a:pathLst>
          </a:custGeom>
          <a:solidFill>
            <a:schemeClr val="bg1"/>
          </a:solidFill>
          <a:ln>
            <a:noFill/>
          </a:ln>
        </p:spPr>
      </p:sp>
      <p:sp>
        <p:nvSpPr>
          <p:cNvPr id="7" name="文本框 6"/>
          <p:cNvSpPr txBox="1"/>
          <p:nvPr/>
        </p:nvSpPr>
        <p:spPr>
          <a:xfrm>
            <a:off x="1566917" y="2095087"/>
            <a:ext cx="1220510" cy="369332"/>
          </a:xfrm>
          <a:prstGeom prst="rect">
            <a:avLst/>
          </a:prstGeom>
          <a:noFill/>
        </p:spPr>
        <p:txBody>
          <a:bodyPr wrap="square" rtlCol="0">
            <a:spAutoFit/>
          </a:bodyPr>
          <a:lstStyle/>
          <a:p>
            <a:pPr algn="dist"/>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8" name="文本框 7"/>
          <p:cNvSpPr txBox="1"/>
          <p:nvPr/>
        </p:nvSpPr>
        <p:spPr>
          <a:xfrm>
            <a:off x="3532668" y="2097596"/>
            <a:ext cx="1220510" cy="369332"/>
          </a:xfrm>
          <a:prstGeom prst="rect">
            <a:avLst/>
          </a:prstGeom>
          <a:noFill/>
        </p:spPr>
        <p:txBody>
          <a:bodyPr wrap="square" rtlCol="0">
            <a:spAutoFit/>
          </a:bodyPr>
          <a:lstStyle/>
          <a:p>
            <a:pPr algn="dist"/>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9" name="文本框 8"/>
          <p:cNvSpPr txBox="1"/>
          <p:nvPr/>
        </p:nvSpPr>
        <p:spPr>
          <a:xfrm>
            <a:off x="5498419" y="2097596"/>
            <a:ext cx="1220510" cy="369332"/>
          </a:xfrm>
          <a:prstGeom prst="rect">
            <a:avLst/>
          </a:prstGeom>
          <a:noFill/>
        </p:spPr>
        <p:txBody>
          <a:bodyPr wrap="square" rtlCol="0">
            <a:spAutoFit/>
          </a:bodyPr>
          <a:lstStyle/>
          <a:p>
            <a:pPr algn="dist"/>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0" name="map_253727"/>
          <p:cNvSpPr>
            <a:spLocks noChangeAspect="1"/>
          </p:cNvSpPr>
          <p:nvPr/>
        </p:nvSpPr>
        <p:spPr bwMode="auto">
          <a:xfrm>
            <a:off x="7822301" y="1386539"/>
            <a:ext cx="504251" cy="424376"/>
          </a:xfrm>
          <a:custGeom>
            <a:avLst/>
            <a:gdLst>
              <a:gd name="connsiteX0" fmla="*/ 387707 w 607639"/>
              <a:gd name="connsiteY0" fmla="*/ 315330 h 511388"/>
              <a:gd name="connsiteX1" fmla="*/ 357534 w 607639"/>
              <a:gd name="connsiteY1" fmla="*/ 352124 h 511388"/>
              <a:gd name="connsiteX2" fmla="*/ 564204 w 607639"/>
              <a:gd name="connsiteY2" fmla="*/ 407226 h 511388"/>
              <a:gd name="connsiteX3" fmla="*/ 564204 w 607639"/>
              <a:gd name="connsiteY3" fmla="*/ 362344 h 511388"/>
              <a:gd name="connsiteX4" fmla="*/ 196524 w 607639"/>
              <a:gd name="connsiteY4" fmla="*/ 279602 h 511388"/>
              <a:gd name="connsiteX5" fmla="*/ 88649 w 607639"/>
              <a:gd name="connsiteY5" fmla="*/ 468106 h 511388"/>
              <a:gd name="connsiteX6" fmla="*/ 138670 w 607639"/>
              <a:gd name="connsiteY6" fmla="*/ 468106 h 511388"/>
              <a:gd name="connsiteX7" fmla="*/ 223403 w 607639"/>
              <a:gd name="connsiteY7" fmla="*/ 320040 h 511388"/>
              <a:gd name="connsiteX8" fmla="*/ 196524 w 607639"/>
              <a:gd name="connsiteY8" fmla="*/ 279602 h 511388"/>
              <a:gd name="connsiteX9" fmla="*/ 303820 w 607639"/>
              <a:gd name="connsiteY9" fmla="*/ 114104 h 511388"/>
              <a:gd name="connsiteX10" fmla="*/ 347183 w 607639"/>
              <a:gd name="connsiteY10" fmla="*/ 157467 h 511388"/>
              <a:gd name="connsiteX11" fmla="*/ 303820 w 607639"/>
              <a:gd name="connsiteY11" fmla="*/ 200830 h 511388"/>
              <a:gd name="connsiteX12" fmla="*/ 260457 w 607639"/>
              <a:gd name="connsiteY12" fmla="*/ 157467 h 511388"/>
              <a:gd name="connsiteX13" fmla="*/ 303820 w 607639"/>
              <a:gd name="connsiteY13" fmla="*/ 114104 h 511388"/>
              <a:gd name="connsiteX14" fmla="*/ 303775 w 607639"/>
              <a:gd name="connsiteY14" fmla="*/ 43371 h 511388"/>
              <a:gd name="connsiteX15" fmla="*/ 200796 w 607639"/>
              <a:gd name="connsiteY15" fmla="*/ 146200 h 511388"/>
              <a:gd name="connsiteX16" fmla="*/ 303775 w 607639"/>
              <a:gd name="connsiteY16" fmla="*/ 345014 h 511388"/>
              <a:gd name="connsiteX17" fmla="*/ 406843 w 607639"/>
              <a:gd name="connsiteY17" fmla="*/ 146200 h 511388"/>
              <a:gd name="connsiteX18" fmla="*/ 303775 w 607639"/>
              <a:gd name="connsiteY18" fmla="*/ 43371 h 511388"/>
              <a:gd name="connsiteX19" fmla="*/ 303775 w 607639"/>
              <a:gd name="connsiteY19" fmla="*/ 0 h 511388"/>
              <a:gd name="connsiteX20" fmla="*/ 449833 w 607639"/>
              <a:gd name="connsiteY20" fmla="*/ 135802 h 511388"/>
              <a:gd name="connsiteX21" fmla="*/ 607639 w 607639"/>
              <a:gd name="connsiteY21" fmla="*/ 135802 h 511388"/>
              <a:gd name="connsiteX22" fmla="*/ 607639 w 607639"/>
              <a:gd name="connsiteY22" fmla="*/ 511388 h 511388"/>
              <a:gd name="connsiteX23" fmla="*/ 0 w 607639"/>
              <a:gd name="connsiteY23" fmla="*/ 511388 h 511388"/>
              <a:gd name="connsiteX24" fmla="*/ 0 w 607639"/>
              <a:gd name="connsiteY24" fmla="*/ 135802 h 511388"/>
              <a:gd name="connsiteX25" fmla="*/ 157806 w 607639"/>
              <a:gd name="connsiteY25" fmla="*/ 135802 h 511388"/>
              <a:gd name="connsiteX26" fmla="*/ 303775 w 607639"/>
              <a:gd name="connsiteY26" fmla="*/ 0 h 5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639" h="511388">
                <a:moveTo>
                  <a:pt x="387707" y="315330"/>
                </a:moveTo>
                <a:cubicBezTo>
                  <a:pt x="377471" y="329372"/>
                  <a:pt x="367058" y="341725"/>
                  <a:pt x="357534" y="352124"/>
                </a:cubicBezTo>
                <a:lnTo>
                  <a:pt x="564204" y="407226"/>
                </a:lnTo>
                <a:lnTo>
                  <a:pt x="564204" y="362344"/>
                </a:lnTo>
                <a:close/>
                <a:moveTo>
                  <a:pt x="196524" y="279602"/>
                </a:moveTo>
                <a:lnTo>
                  <a:pt x="88649" y="468106"/>
                </a:lnTo>
                <a:lnTo>
                  <a:pt x="138670" y="468106"/>
                </a:lnTo>
                <a:lnTo>
                  <a:pt x="223403" y="320040"/>
                </a:lnTo>
                <a:cubicBezTo>
                  <a:pt x="214147" y="307775"/>
                  <a:pt x="204979" y="294266"/>
                  <a:pt x="196524" y="279602"/>
                </a:cubicBezTo>
                <a:close/>
                <a:moveTo>
                  <a:pt x="303820" y="114104"/>
                </a:moveTo>
                <a:cubicBezTo>
                  <a:pt x="327769" y="114104"/>
                  <a:pt x="347183" y="133518"/>
                  <a:pt x="347183" y="157467"/>
                </a:cubicBezTo>
                <a:cubicBezTo>
                  <a:pt x="347183" y="181416"/>
                  <a:pt x="327769" y="200830"/>
                  <a:pt x="303820" y="200830"/>
                </a:cubicBezTo>
                <a:cubicBezTo>
                  <a:pt x="279871" y="200830"/>
                  <a:pt x="260457" y="181416"/>
                  <a:pt x="260457" y="157467"/>
                </a:cubicBezTo>
                <a:cubicBezTo>
                  <a:pt x="260457" y="133518"/>
                  <a:pt x="279871" y="114104"/>
                  <a:pt x="303820" y="114104"/>
                </a:cubicBezTo>
                <a:close/>
                <a:moveTo>
                  <a:pt x="303775" y="43371"/>
                </a:moveTo>
                <a:cubicBezTo>
                  <a:pt x="246990" y="43371"/>
                  <a:pt x="200796" y="89497"/>
                  <a:pt x="200796" y="146200"/>
                </a:cubicBezTo>
                <a:cubicBezTo>
                  <a:pt x="200796" y="237208"/>
                  <a:pt x="272979" y="315685"/>
                  <a:pt x="303775" y="345014"/>
                </a:cubicBezTo>
                <a:cubicBezTo>
                  <a:pt x="334571" y="315596"/>
                  <a:pt x="406843" y="236942"/>
                  <a:pt x="406843" y="146200"/>
                </a:cubicBezTo>
                <a:cubicBezTo>
                  <a:pt x="406843" y="89497"/>
                  <a:pt x="360560" y="43371"/>
                  <a:pt x="303775" y="43371"/>
                </a:cubicBezTo>
                <a:close/>
                <a:moveTo>
                  <a:pt x="303775" y="0"/>
                </a:moveTo>
                <a:cubicBezTo>
                  <a:pt x="381032" y="0"/>
                  <a:pt x="444492" y="60079"/>
                  <a:pt x="449833" y="135802"/>
                </a:cubicBezTo>
                <a:lnTo>
                  <a:pt x="607639" y="135802"/>
                </a:lnTo>
                <a:lnTo>
                  <a:pt x="607639" y="511388"/>
                </a:lnTo>
                <a:lnTo>
                  <a:pt x="0" y="511388"/>
                </a:lnTo>
                <a:lnTo>
                  <a:pt x="0" y="135802"/>
                </a:lnTo>
                <a:lnTo>
                  <a:pt x="157806" y="135802"/>
                </a:lnTo>
                <a:cubicBezTo>
                  <a:pt x="163147" y="60079"/>
                  <a:pt x="226607" y="0"/>
                  <a:pt x="303775" y="0"/>
                </a:cubicBezTo>
                <a:close/>
              </a:path>
            </a:pathLst>
          </a:custGeom>
          <a:solidFill>
            <a:schemeClr val="bg1"/>
          </a:solidFill>
          <a:ln>
            <a:noFill/>
          </a:ln>
        </p:spPr>
      </p:sp>
      <p:sp>
        <p:nvSpPr>
          <p:cNvPr id="11" name="文本框 10"/>
          <p:cNvSpPr txBox="1"/>
          <p:nvPr/>
        </p:nvSpPr>
        <p:spPr>
          <a:xfrm>
            <a:off x="7464171" y="2095087"/>
            <a:ext cx="1220510" cy="369332"/>
          </a:xfrm>
          <a:prstGeom prst="rect">
            <a:avLst/>
          </a:prstGeom>
          <a:noFill/>
        </p:spPr>
        <p:txBody>
          <a:bodyPr wrap="square" rtlCol="0">
            <a:spAutoFit/>
          </a:bodyPr>
          <a:lstStyle/>
          <a:p>
            <a:pPr algn="dist"/>
            <a:r>
              <a:rPr lang="zh-CN" altLang="en-US" dirty="0">
                <a:solidFill>
                  <a:schemeClr val="bg1"/>
                </a:solidFill>
                <a:latin typeface="思源黑体 CN ExtraLight" panose="020B0200000000000000" pitchFamily="34" charset="-122"/>
                <a:ea typeface="思源黑体 CN ExtraLight" panose="020B0200000000000000" pitchFamily="34" charset="-122"/>
              </a:rPr>
              <a:t>输入标题</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2" name="文本框 11"/>
          <p:cNvSpPr txBox="1"/>
          <p:nvPr/>
        </p:nvSpPr>
        <p:spPr>
          <a:xfrm>
            <a:off x="1404429" y="2808724"/>
            <a:ext cx="1740706" cy="1077218"/>
          </a:xfrm>
          <a:prstGeom prst="rect">
            <a:avLst/>
          </a:prstGeom>
          <a:noFill/>
        </p:spPr>
        <p:txBody>
          <a:bodyPr wrap="square" rtlCol="0">
            <a:spAutoFit/>
          </a:bodyPr>
          <a:lstStyle/>
          <a:p>
            <a:r>
              <a:rPr lang="zh-CN" altLang="en-US" sz="16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a:t>
            </a:r>
            <a:endParaRPr lang="zh-CN" altLang="en-US" sz="1600" spc="300" dirty="0">
              <a:solidFill>
                <a:schemeClr val="bg1"/>
              </a:solidFill>
              <a:latin typeface="Adobe 繁黑體 Std B" panose="020B0700000000000000" pitchFamily="34" charset="-128"/>
              <a:ea typeface="Adobe 繁黑體 Std B" panose="020B0700000000000000" pitchFamily="34" charset="-128"/>
            </a:endParaRPr>
          </a:p>
        </p:txBody>
      </p:sp>
      <p:sp>
        <p:nvSpPr>
          <p:cNvPr id="13" name="文本框 12"/>
          <p:cNvSpPr txBox="1"/>
          <p:nvPr/>
        </p:nvSpPr>
        <p:spPr>
          <a:xfrm>
            <a:off x="1404429" y="4117813"/>
            <a:ext cx="1740706" cy="1077218"/>
          </a:xfrm>
          <a:prstGeom prst="rect">
            <a:avLst/>
          </a:prstGeom>
          <a:noFill/>
        </p:spPr>
        <p:txBody>
          <a:bodyPr wrap="square" rtlCol="0">
            <a:spAutoFit/>
          </a:bodyPr>
          <a:lstStyle/>
          <a:p>
            <a:r>
              <a:rPr lang="zh-CN" altLang="en-US" sz="16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a:t>
            </a:r>
            <a:endParaRPr lang="zh-CN" altLang="en-US" sz="1600" spc="300" dirty="0">
              <a:solidFill>
                <a:schemeClr val="bg1"/>
              </a:solidFill>
              <a:latin typeface="Adobe 繁黑體 Std B" panose="020B0700000000000000" pitchFamily="34" charset="-128"/>
              <a:ea typeface="Adobe 繁黑體 Std B" panose="020B0700000000000000" pitchFamily="34" charset="-128"/>
            </a:endParaRPr>
          </a:p>
        </p:txBody>
      </p:sp>
      <p:sp>
        <p:nvSpPr>
          <p:cNvPr id="14" name="文本框 13"/>
          <p:cNvSpPr txBox="1"/>
          <p:nvPr/>
        </p:nvSpPr>
        <p:spPr>
          <a:xfrm>
            <a:off x="3353809" y="2808724"/>
            <a:ext cx="1740706" cy="1077218"/>
          </a:xfrm>
          <a:prstGeom prst="rect">
            <a:avLst/>
          </a:prstGeom>
          <a:noFill/>
        </p:spPr>
        <p:txBody>
          <a:bodyPr wrap="square" rtlCol="0">
            <a:spAutoFit/>
          </a:bodyPr>
          <a:lstStyle/>
          <a:p>
            <a:r>
              <a:rPr lang="zh-CN" altLang="en-US" sz="16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a:t>
            </a:r>
            <a:endParaRPr lang="zh-CN" altLang="en-US" sz="1600" spc="300" dirty="0">
              <a:solidFill>
                <a:schemeClr val="bg1"/>
              </a:solidFill>
              <a:latin typeface="Adobe 繁黑體 Std B" panose="020B0700000000000000" pitchFamily="34" charset="-128"/>
              <a:ea typeface="Adobe 繁黑體 Std B" panose="020B0700000000000000" pitchFamily="34" charset="-128"/>
            </a:endParaRPr>
          </a:p>
        </p:txBody>
      </p:sp>
      <p:sp>
        <p:nvSpPr>
          <p:cNvPr id="15" name="文本框 14"/>
          <p:cNvSpPr txBox="1"/>
          <p:nvPr/>
        </p:nvSpPr>
        <p:spPr>
          <a:xfrm>
            <a:off x="3353809" y="4117813"/>
            <a:ext cx="1740706" cy="1077218"/>
          </a:xfrm>
          <a:prstGeom prst="rect">
            <a:avLst/>
          </a:prstGeom>
          <a:noFill/>
        </p:spPr>
        <p:txBody>
          <a:bodyPr wrap="square" rtlCol="0">
            <a:spAutoFit/>
          </a:bodyPr>
          <a:lstStyle/>
          <a:p>
            <a:r>
              <a:rPr lang="zh-CN" altLang="en-US" sz="16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a:t>
            </a:r>
            <a:endParaRPr lang="zh-CN" altLang="en-US" sz="1600" spc="300" dirty="0">
              <a:solidFill>
                <a:schemeClr val="bg1"/>
              </a:solidFill>
              <a:latin typeface="Adobe 繁黑體 Std B" panose="020B0700000000000000" pitchFamily="34" charset="-128"/>
              <a:ea typeface="Adobe 繁黑體 Std B" panose="020B0700000000000000" pitchFamily="34" charset="-128"/>
            </a:endParaRPr>
          </a:p>
        </p:txBody>
      </p:sp>
      <p:sp>
        <p:nvSpPr>
          <p:cNvPr id="16" name="文本框 15"/>
          <p:cNvSpPr txBox="1"/>
          <p:nvPr/>
        </p:nvSpPr>
        <p:spPr>
          <a:xfrm>
            <a:off x="5303189" y="2808724"/>
            <a:ext cx="1740706" cy="1077218"/>
          </a:xfrm>
          <a:prstGeom prst="rect">
            <a:avLst/>
          </a:prstGeom>
          <a:noFill/>
        </p:spPr>
        <p:txBody>
          <a:bodyPr wrap="square" rtlCol="0">
            <a:spAutoFit/>
          </a:bodyPr>
          <a:lstStyle/>
          <a:p>
            <a:r>
              <a:rPr lang="zh-CN" altLang="en-US" sz="16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a:t>
            </a:r>
            <a:endParaRPr lang="zh-CN" altLang="en-US" sz="1600" spc="300" dirty="0">
              <a:solidFill>
                <a:schemeClr val="bg1"/>
              </a:solidFill>
              <a:latin typeface="Adobe 繁黑體 Std B" panose="020B0700000000000000" pitchFamily="34" charset="-128"/>
              <a:ea typeface="Adobe 繁黑體 Std B" panose="020B0700000000000000" pitchFamily="34" charset="-128"/>
            </a:endParaRPr>
          </a:p>
        </p:txBody>
      </p:sp>
      <p:sp>
        <p:nvSpPr>
          <p:cNvPr id="17" name="文本框 16"/>
          <p:cNvSpPr txBox="1"/>
          <p:nvPr/>
        </p:nvSpPr>
        <p:spPr>
          <a:xfrm>
            <a:off x="5303189" y="4117813"/>
            <a:ext cx="1740706" cy="1077218"/>
          </a:xfrm>
          <a:prstGeom prst="rect">
            <a:avLst/>
          </a:prstGeom>
          <a:noFill/>
        </p:spPr>
        <p:txBody>
          <a:bodyPr wrap="square" rtlCol="0">
            <a:spAutoFit/>
          </a:bodyPr>
          <a:lstStyle/>
          <a:p>
            <a:r>
              <a:rPr lang="zh-CN" altLang="en-US" sz="16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a:t>
            </a:r>
            <a:endParaRPr lang="zh-CN" altLang="en-US" sz="1600" spc="300" dirty="0">
              <a:solidFill>
                <a:schemeClr val="bg1"/>
              </a:solidFill>
              <a:latin typeface="Adobe 繁黑體 Std B" panose="020B0700000000000000" pitchFamily="34" charset="-128"/>
              <a:ea typeface="Adobe 繁黑體 Std B" panose="020B0700000000000000" pitchFamily="34" charset="-128"/>
            </a:endParaRPr>
          </a:p>
        </p:txBody>
      </p:sp>
      <p:sp>
        <p:nvSpPr>
          <p:cNvPr id="18" name="文本框 17"/>
          <p:cNvSpPr txBox="1"/>
          <p:nvPr/>
        </p:nvSpPr>
        <p:spPr>
          <a:xfrm>
            <a:off x="7252569" y="2808724"/>
            <a:ext cx="1740706" cy="1077218"/>
          </a:xfrm>
          <a:prstGeom prst="rect">
            <a:avLst/>
          </a:prstGeom>
          <a:noFill/>
        </p:spPr>
        <p:txBody>
          <a:bodyPr wrap="square" rtlCol="0">
            <a:spAutoFit/>
          </a:bodyPr>
          <a:lstStyle/>
          <a:p>
            <a:r>
              <a:rPr lang="zh-CN" altLang="en-US" sz="16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a:t>
            </a:r>
            <a:endParaRPr lang="zh-CN" altLang="en-US" sz="1600" spc="300" dirty="0">
              <a:solidFill>
                <a:schemeClr val="bg1"/>
              </a:solidFill>
              <a:latin typeface="Adobe 繁黑體 Std B" panose="020B0700000000000000" pitchFamily="34" charset="-128"/>
              <a:ea typeface="Adobe 繁黑體 Std B" panose="020B0700000000000000" pitchFamily="34" charset="-128"/>
            </a:endParaRPr>
          </a:p>
        </p:txBody>
      </p:sp>
      <p:sp>
        <p:nvSpPr>
          <p:cNvPr id="19" name="文本框 18"/>
          <p:cNvSpPr txBox="1"/>
          <p:nvPr/>
        </p:nvSpPr>
        <p:spPr>
          <a:xfrm>
            <a:off x="7252569" y="4117813"/>
            <a:ext cx="1740706" cy="1077218"/>
          </a:xfrm>
          <a:prstGeom prst="rect">
            <a:avLst/>
          </a:prstGeom>
          <a:noFill/>
        </p:spPr>
        <p:txBody>
          <a:bodyPr wrap="square" rtlCol="0">
            <a:spAutoFit/>
          </a:bodyPr>
          <a:lstStyle/>
          <a:p>
            <a:r>
              <a:rPr lang="zh-CN" altLang="en-US" sz="1600" spc="300" dirty="0">
                <a:solidFill>
                  <a:schemeClr val="bg1"/>
                </a:solidFill>
                <a:latin typeface="思源黑体 CN Light" panose="020B0300000000000000" pitchFamily="34" charset="-122"/>
                <a:ea typeface="思源黑体 CN Light" panose="020B0300000000000000" pitchFamily="34" charset="-122"/>
              </a:rPr>
              <a:t>输入正文输入正文输入正文输入正文输入正文</a:t>
            </a:r>
            <a:endParaRPr lang="zh-CN" altLang="en-US" sz="1600" spc="300" dirty="0">
              <a:solidFill>
                <a:schemeClr val="bg1"/>
              </a:solidFill>
              <a:latin typeface="Adobe 繁黑體 Std B" panose="020B0700000000000000" pitchFamily="34" charset="-128"/>
              <a:ea typeface="Adobe 繁黑體 Std B" panose="020B0700000000000000" pitchFamily="34" charset="-128"/>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grpId="0" nodeType="withEffect">
                                  <p:stCondLst>
                                    <p:cond delay="25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grpId="0" nodeType="withEffect">
                                  <p:stCondLst>
                                    <p:cond delay="25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grpId="0" nodeType="withEffect">
                                  <p:stCondLst>
                                    <p:cond delay="25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grpId="0" nodeType="withEffect">
                                  <p:stCondLst>
                                    <p:cond delay="25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grpId="0" nodeType="withEffect">
                                  <p:stCondLst>
                                    <p:cond delay="25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grpId="0" nodeType="withEffect">
                                  <p:stCondLst>
                                    <p:cond delay="25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4" grpId="0"/>
      <p:bldP spid="15" grpId="0"/>
      <p:bldP spid="16"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04835" y="1698171"/>
            <a:ext cx="2280976" cy="3429000"/>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906191" y="1698171"/>
            <a:ext cx="2280976" cy="3429000"/>
          </a:xfrm>
          <a:prstGeom prst="rect">
            <a:avLst/>
          </a:prstGeom>
          <a:blipFill>
            <a:blip r:embed="rId2"/>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74972" y="3828535"/>
            <a:ext cx="4642630" cy="1077218"/>
          </a:xfrm>
          <a:prstGeom prst="rect">
            <a:avLst/>
          </a:prstGeom>
          <a:noFill/>
        </p:spPr>
        <p:txBody>
          <a:bodyPr wrap="square" rtlCol="0">
            <a:spAutoFit/>
          </a:bodyPr>
          <a:lstStyle/>
          <a:p>
            <a:pPr algn="r"/>
            <a:r>
              <a:rPr lang="zh-CN" altLang="en-US" sz="1600" spc="600" dirty="0">
                <a:latin typeface="思源黑体 CN ExtraLight" panose="020B0200000000000000" pitchFamily="34" charset="-122"/>
                <a:ea typeface="思源黑体 CN ExtraLight" panose="020B0200000000000000" pitchFamily="34" charset="-122"/>
              </a:rPr>
              <a:t>输入正文输入正文输入正文输入正文输入正文输入正文输入正文输入正文输入正文输入正文输入正文输入正文</a:t>
            </a:r>
            <a:endParaRPr lang="zh-CN" altLang="en-US" sz="1600" spc="600" dirty="0">
              <a:latin typeface="思源黑体 CN ExtraLight" panose="020B0200000000000000" pitchFamily="34" charset="-122"/>
              <a:ea typeface="思源黑体 CN ExtraLight" panose="020B0200000000000000" pitchFamily="34" charset="-122"/>
            </a:endParaRPr>
          </a:p>
        </p:txBody>
      </p:sp>
      <p:sp>
        <p:nvSpPr>
          <p:cNvPr id="7" name="文本框 6"/>
          <p:cNvSpPr txBox="1"/>
          <p:nvPr/>
        </p:nvSpPr>
        <p:spPr>
          <a:xfrm>
            <a:off x="3474400" y="1968740"/>
            <a:ext cx="4642630" cy="1077218"/>
          </a:xfrm>
          <a:prstGeom prst="rect">
            <a:avLst/>
          </a:prstGeom>
          <a:noFill/>
        </p:spPr>
        <p:txBody>
          <a:bodyPr wrap="square" rtlCol="0">
            <a:spAutoFit/>
          </a:bodyPr>
          <a:lstStyle/>
          <a:p>
            <a:r>
              <a:rPr lang="zh-CN" altLang="en-US" sz="1600" spc="600" dirty="0">
                <a:solidFill>
                  <a:schemeClr val="bg1"/>
                </a:solidFill>
                <a:latin typeface="思源黑体 CN ExtraLight" panose="020B0200000000000000" pitchFamily="34" charset="-122"/>
                <a:ea typeface="思源黑体 CN ExtraLight" panose="020B0200000000000000" pitchFamily="34" charset="-122"/>
              </a:rPr>
              <a:t>输入正文输入正文输入正文输入正文输入正文输入正文输入正文输入正文输入正文输入正文输入正文输入正文</a:t>
            </a:r>
            <a:endParaRPr lang="zh-CN" altLang="en-US" sz="1600" spc="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8" name="文本框 7"/>
          <p:cNvSpPr txBox="1"/>
          <p:nvPr/>
        </p:nvSpPr>
        <p:spPr>
          <a:xfrm>
            <a:off x="1633458" y="5446643"/>
            <a:ext cx="1023730" cy="369332"/>
          </a:xfrm>
          <a:prstGeom prst="rect">
            <a:avLst/>
          </a:prstGeom>
          <a:noFill/>
        </p:spPr>
        <p:txBody>
          <a:bodyPr wrap="square" rtlCol="0">
            <a:spAutoFit/>
          </a:bodyPr>
          <a:lstStyle/>
          <a:p>
            <a:pPr algn="dist"/>
            <a:r>
              <a:rPr lang="zh-CN" altLang="en-US" dirty="0">
                <a:latin typeface="思源黑体 CN ExtraLight" panose="020B0200000000000000" pitchFamily="34" charset="-122"/>
                <a:ea typeface="思源黑体 CN ExtraLight" panose="020B0200000000000000" pitchFamily="34" charset="-122"/>
              </a:rPr>
              <a:t>标题</a:t>
            </a:r>
            <a:endParaRPr lang="zh-CN" altLang="en-US" dirty="0">
              <a:latin typeface="思源黑体 CN ExtraLight" panose="020B0200000000000000" pitchFamily="34" charset="-122"/>
              <a:ea typeface="思源黑体 CN ExtraLight" panose="020B0200000000000000" pitchFamily="34" charset="-122"/>
            </a:endParaRPr>
          </a:p>
        </p:txBody>
      </p:sp>
      <p:sp>
        <p:nvSpPr>
          <p:cNvPr id="9" name="文本框 8"/>
          <p:cNvSpPr txBox="1"/>
          <p:nvPr/>
        </p:nvSpPr>
        <p:spPr>
          <a:xfrm>
            <a:off x="1082452" y="5815975"/>
            <a:ext cx="2125742" cy="369332"/>
          </a:xfrm>
          <a:prstGeom prst="rect">
            <a:avLst/>
          </a:prstGeom>
          <a:noFill/>
        </p:spPr>
        <p:txBody>
          <a:bodyPr wrap="square" rtlCol="0">
            <a:spAutoFit/>
          </a:bodyPr>
          <a:lstStyle/>
          <a:p>
            <a:pPr algn="dist"/>
            <a:r>
              <a:rPr lang="en-US" altLang="zh-CN" dirty="0">
                <a:latin typeface="思源黑体 CN ExtraLight" panose="020B0200000000000000" pitchFamily="34" charset="-122"/>
                <a:ea typeface="思源黑体 CN ExtraLight" panose="020B0200000000000000" pitchFamily="34" charset="-122"/>
              </a:rPr>
              <a:t>Add your title</a:t>
            </a:r>
            <a:endParaRPr lang="zh-CN" altLang="en-US" dirty="0">
              <a:latin typeface="思源黑体 CN ExtraLight" panose="020B0200000000000000" pitchFamily="34" charset="-122"/>
              <a:ea typeface="思源黑体 CN ExtraLight" panose="020B02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1293" y="580292"/>
            <a:ext cx="5064369" cy="5697416"/>
          </a:xfrm>
          <a:prstGeom prst="rect">
            <a:avLst/>
          </a:prstGeom>
          <a:blipFill>
            <a:blip r:embed="rId1"/>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166338" y="580292"/>
            <a:ext cx="5064369" cy="5697416"/>
          </a:xfrm>
          <a:prstGeom prst="rect">
            <a:avLst/>
          </a:prstGeom>
          <a:blipFill>
            <a:blip r:embed="rId2"/>
            <a:stretch>
              <a:fillRect b="-67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251938" y="2549769"/>
            <a:ext cx="1735016" cy="1758462"/>
          </a:xfrm>
          <a:prstGeom prst="ellipse">
            <a:avLst/>
          </a:prstGeom>
          <a:solidFill>
            <a:srgbClr val="202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68215" y="304800"/>
            <a:ext cx="1078523" cy="0"/>
          </a:xfrm>
          <a:prstGeom prst="line">
            <a:avLst/>
          </a:prstGeom>
          <a:ln>
            <a:solidFill>
              <a:srgbClr val="202D3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68215" y="304800"/>
            <a:ext cx="0" cy="879231"/>
          </a:xfrm>
          <a:prstGeom prst="line">
            <a:avLst/>
          </a:prstGeom>
          <a:ln>
            <a:solidFill>
              <a:srgbClr val="202D3A"/>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rot="10800000">
            <a:off x="187567" y="744415"/>
            <a:ext cx="1078523" cy="879231"/>
            <a:chOff x="820615" y="457200"/>
            <a:chExt cx="1078523" cy="879231"/>
          </a:xfrm>
        </p:grpSpPr>
        <p:cxnSp>
          <p:nvCxnSpPr>
            <p:cNvPr id="10" name="直接连接符 9"/>
            <p:cNvCxnSpPr/>
            <p:nvPr/>
          </p:nvCxnSpPr>
          <p:spPr>
            <a:xfrm>
              <a:off x="820615" y="457200"/>
              <a:ext cx="1078523" cy="0"/>
            </a:xfrm>
            <a:prstGeom prst="line">
              <a:avLst/>
            </a:prstGeom>
            <a:ln>
              <a:solidFill>
                <a:srgbClr val="202D3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20615" y="457200"/>
              <a:ext cx="0" cy="879231"/>
            </a:xfrm>
            <a:prstGeom prst="line">
              <a:avLst/>
            </a:prstGeom>
            <a:ln>
              <a:solidFill>
                <a:srgbClr val="202D3A"/>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1207476" y="3875331"/>
            <a:ext cx="2947512" cy="2238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701873" y="744415"/>
            <a:ext cx="2224038" cy="3907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559197" y="977346"/>
            <a:ext cx="1107996" cy="369332"/>
          </a:xfrm>
          <a:prstGeom prst="rect">
            <a:avLst/>
          </a:prstGeom>
          <a:noFill/>
        </p:spPr>
        <p:txBody>
          <a:bodyPr wrap="none" rtlCol="0">
            <a:spAutoFit/>
          </a:bodyPr>
          <a:lstStyle/>
          <a:p>
            <a:r>
              <a:rPr lang="zh-CN" altLang="en-US" dirty="0">
                <a:solidFill>
                  <a:srgbClr val="202D3A"/>
                </a:solidFill>
                <a:latin typeface="思源黑体 CN ExtraLight" panose="020B0200000000000000" pitchFamily="34" charset="-122"/>
                <a:ea typeface="思源黑体 CN ExtraLight" panose="020B0200000000000000" pitchFamily="34" charset="-122"/>
              </a:rPr>
              <a:t>输入标题</a:t>
            </a:r>
            <a:endParaRPr lang="zh-CN" altLang="en-US" dirty="0">
              <a:solidFill>
                <a:srgbClr val="202D3A"/>
              </a:solidFill>
              <a:latin typeface="思源黑体 CN ExtraLight" panose="020B0200000000000000" pitchFamily="34" charset="-122"/>
              <a:ea typeface="思源黑体 CN ExtraLight" panose="020B0200000000000000" pitchFamily="34" charset="-122"/>
            </a:endParaRPr>
          </a:p>
        </p:txBody>
      </p:sp>
      <p:sp>
        <p:nvSpPr>
          <p:cNvPr id="14" name="文本框 13"/>
          <p:cNvSpPr txBox="1"/>
          <p:nvPr/>
        </p:nvSpPr>
        <p:spPr>
          <a:xfrm>
            <a:off x="9010506" y="1510801"/>
            <a:ext cx="1833878" cy="1815882"/>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输入正文输入正文输入正文输入正文输入正文输入正文输入正文输入正文输入正文输入正文输入正文输入正文输入正文</a:t>
            </a:r>
            <a:endParaRPr lang="zh-CN" altLang="en-US" sz="1400" spc="300" dirty="0">
              <a:solidFill>
                <a:srgbClr val="202D3A"/>
              </a:solidFill>
              <a:latin typeface="思源黑体 CN Light" panose="020B0300000000000000" pitchFamily="34" charset="-122"/>
              <a:ea typeface="思源黑体 CN Light" panose="020B0300000000000000" pitchFamily="34" charset="-122"/>
            </a:endParaRPr>
          </a:p>
        </p:txBody>
      </p:sp>
      <p:sp>
        <p:nvSpPr>
          <p:cNvPr id="15" name="文本框 14"/>
          <p:cNvSpPr txBox="1"/>
          <p:nvPr/>
        </p:nvSpPr>
        <p:spPr>
          <a:xfrm>
            <a:off x="9010506" y="3487282"/>
            <a:ext cx="1851767" cy="830997"/>
          </a:xfrm>
          <a:prstGeom prst="rect">
            <a:avLst/>
          </a:prstGeom>
          <a:noFill/>
        </p:spPr>
        <p:txBody>
          <a:bodyPr wrap="square" rtlCol="0">
            <a:spAutoFit/>
          </a:bodyPr>
          <a:lstStyle/>
          <a:p>
            <a:r>
              <a:rPr lang="en-US" altLang="zh-CN" sz="1200" dirty="0">
                <a:solidFill>
                  <a:srgbClr val="202D3A"/>
                </a:solidFill>
                <a:latin typeface="思源黑体 CN Light" panose="020B0300000000000000" pitchFamily="34" charset="-122"/>
                <a:ea typeface="思源黑体 CN Light" panose="020B0300000000000000" pitchFamily="34" charset="-122"/>
              </a:rPr>
              <a:t>You can add your text here. You can add your text here. You can add your text here. </a:t>
            </a:r>
            <a:endParaRPr lang="en-US" altLang="zh-CN" sz="1200" dirty="0">
              <a:solidFill>
                <a:srgbClr val="202D3A"/>
              </a:solidFill>
              <a:latin typeface="思源黑体 CN Normal" panose="020B0400000000000000" pitchFamily="34" charset="-122"/>
              <a:ea typeface="思源黑体 CN Normal" panose="020B0400000000000000" pitchFamily="34" charset="-122"/>
            </a:endParaRPr>
          </a:p>
        </p:txBody>
      </p:sp>
      <p:sp>
        <p:nvSpPr>
          <p:cNvPr id="16" name="文本框 15"/>
          <p:cNvSpPr txBox="1"/>
          <p:nvPr/>
        </p:nvSpPr>
        <p:spPr>
          <a:xfrm>
            <a:off x="1465374" y="4772811"/>
            <a:ext cx="2689614" cy="954107"/>
          </a:xfrm>
          <a:prstGeom prst="rect">
            <a:avLst/>
          </a:prstGeom>
          <a:noFill/>
        </p:spPr>
        <p:txBody>
          <a:bodyPr wrap="square" rtlCol="0">
            <a:spAutoFit/>
          </a:bodyPr>
          <a:lstStyle/>
          <a:p>
            <a:r>
              <a:rPr lang="zh-CN" altLang="en-US" sz="1400" spc="300" dirty="0">
                <a:solidFill>
                  <a:srgbClr val="202D3A"/>
                </a:solidFill>
                <a:latin typeface="思源黑体 CN Light" panose="020B0300000000000000" pitchFamily="34" charset="-122"/>
                <a:ea typeface="思源黑体 CN Light" panose="020B0300000000000000" pitchFamily="34" charset="-122"/>
              </a:rPr>
              <a:t>输入正文输入正文输入正文输入正文输入正文输入正文输入正文输入正文输入正文输入正文</a:t>
            </a:r>
            <a:endParaRPr lang="zh-CN" altLang="en-US" sz="1400" spc="300" dirty="0">
              <a:solidFill>
                <a:srgbClr val="202D3A"/>
              </a:solidFill>
              <a:latin typeface="思源黑体 CN Light" panose="020B0300000000000000" pitchFamily="34" charset="-122"/>
              <a:ea typeface="思源黑体 CN Light" panose="020B0300000000000000" pitchFamily="34" charset="-122"/>
            </a:endParaRPr>
          </a:p>
        </p:txBody>
      </p:sp>
      <p:sp>
        <p:nvSpPr>
          <p:cNvPr id="20" name="double-left-arrows_45721"/>
          <p:cNvSpPr>
            <a:spLocks noChangeAspect="1"/>
          </p:cNvSpPr>
          <p:nvPr/>
        </p:nvSpPr>
        <p:spPr bwMode="auto">
          <a:xfrm rot="10800000">
            <a:off x="1577001" y="4155797"/>
            <a:ext cx="544762" cy="452891"/>
          </a:xfrm>
          <a:custGeom>
            <a:avLst/>
            <a:gdLst>
              <a:gd name="connsiteX0" fmla="*/ 606721 w 606721"/>
              <a:gd name="connsiteY0" fmla="*/ 0 h 504401"/>
              <a:gd name="connsiteX1" fmla="*/ 606721 w 606721"/>
              <a:gd name="connsiteY1" fmla="*/ 126122 h 504401"/>
              <a:gd name="connsiteX2" fmla="*/ 440421 w 606721"/>
              <a:gd name="connsiteY2" fmla="*/ 252243 h 504401"/>
              <a:gd name="connsiteX3" fmla="*/ 606721 w 606721"/>
              <a:gd name="connsiteY3" fmla="*/ 378279 h 504401"/>
              <a:gd name="connsiteX4" fmla="*/ 606721 w 606721"/>
              <a:gd name="connsiteY4" fmla="*/ 504401 h 504401"/>
              <a:gd name="connsiteX5" fmla="*/ 275487 w 606721"/>
              <a:gd name="connsiteY5" fmla="*/ 252243 h 504401"/>
              <a:gd name="connsiteX6" fmla="*/ 331304 w 606721"/>
              <a:gd name="connsiteY6" fmla="*/ 0 h 504401"/>
              <a:gd name="connsiteX7" fmla="*/ 331304 w 606721"/>
              <a:gd name="connsiteY7" fmla="*/ 126122 h 504401"/>
              <a:gd name="connsiteX8" fmla="*/ 164968 w 606721"/>
              <a:gd name="connsiteY8" fmla="*/ 252243 h 504401"/>
              <a:gd name="connsiteX9" fmla="*/ 331304 w 606721"/>
              <a:gd name="connsiteY9" fmla="*/ 378279 h 504401"/>
              <a:gd name="connsiteX10" fmla="*/ 331304 w 606721"/>
              <a:gd name="connsiteY10" fmla="*/ 504401 h 504401"/>
              <a:gd name="connsiteX11" fmla="*/ 0 w 606721"/>
              <a:gd name="connsiteY11" fmla="*/ 252243 h 50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721" h="504401">
                <a:moveTo>
                  <a:pt x="606721" y="0"/>
                </a:moveTo>
                <a:lnTo>
                  <a:pt x="606721" y="126122"/>
                </a:lnTo>
                <a:lnTo>
                  <a:pt x="440421" y="252243"/>
                </a:lnTo>
                <a:lnTo>
                  <a:pt x="606721" y="378279"/>
                </a:lnTo>
                <a:lnTo>
                  <a:pt x="606721" y="504401"/>
                </a:lnTo>
                <a:lnTo>
                  <a:pt x="275487" y="252243"/>
                </a:lnTo>
                <a:close/>
                <a:moveTo>
                  <a:pt x="331304" y="0"/>
                </a:moveTo>
                <a:lnTo>
                  <a:pt x="331304" y="126122"/>
                </a:lnTo>
                <a:lnTo>
                  <a:pt x="164968" y="252243"/>
                </a:lnTo>
                <a:lnTo>
                  <a:pt x="331304" y="378279"/>
                </a:lnTo>
                <a:lnTo>
                  <a:pt x="331304" y="504401"/>
                </a:lnTo>
                <a:lnTo>
                  <a:pt x="0" y="252243"/>
                </a:lnTo>
                <a:close/>
              </a:path>
            </a:pathLst>
          </a:custGeom>
          <a:blipFill>
            <a:blip r:embed="rId1"/>
            <a:stretch>
              <a:fillRect/>
            </a:stretch>
          </a:blipFill>
          <a:ln>
            <a:noFill/>
          </a:ln>
        </p:spPr>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750"/>
                                        <p:tgtEl>
                                          <p:spTgt spid="15"/>
                                        </p:tgtEl>
                                      </p:cBhvr>
                                    </p:animEffect>
                                    <p:anim calcmode="lin" valueType="num">
                                      <p:cBhvr>
                                        <p:cTn id="11" dur="750" fill="hold"/>
                                        <p:tgtEl>
                                          <p:spTgt spid="15"/>
                                        </p:tgtEl>
                                        <p:attrNameLst>
                                          <p:attrName>ppt_x</p:attrName>
                                        </p:attrNameLst>
                                      </p:cBhvr>
                                      <p:tavLst>
                                        <p:tav tm="0">
                                          <p:val>
                                            <p:strVal val="#ppt_x"/>
                                          </p:val>
                                        </p:tav>
                                        <p:tav tm="100000">
                                          <p:val>
                                            <p:strVal val="#ppt_x"/>
                                          </p:val>
                                        </p:tav>
                                      </p:tavLst>
                                    </p:anim>
                                    <p:anim calcmode="lin" valueType="num">
                                      <p:cBhvr>
                                        <p:cTn id="12" dur="750" fill="hold"/>
                                        <p:tgtEl>
                                          <p:spTgt spid="15"/>
                                        </p:tgtEl>
                                        <p:attrNameLst>
                                          <p:attrName>ppt_y</p:attrName>
                                        </p:attrNameLst>
                                      </p:cBhvr>
                                      <p:tavLst>
                                        <p:tav tm="0">
                                          <p:val>
                                            <p:strVal val="#ppt_y+.1"/>
                                          </p:val>
                                        </p:tav>
                                        <p:tav tm="100000">
                                          <p:val>
                                            <p:strVal val="#ppt_y"/>
                                          </p:val>
                                        </p:tav>
                                      </p:tavLst>
                                    </p:anim>
                                  </p:childTnLst>
                                </p:cTn>
                              </p:par>
                              <p:par>
                                <p:cTn id="13" presetID="14"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3848</Words>
  <Application>WPS 演示</Application>
  <PresentationFormat>宽屏</PresentationFormat>
  <Paragraphs>270</Paragraphs>
  <Slides>27</Slides>
  <Notes>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5</vt:i4>
      </vt:variant>
      <vt:variant>
        <vt:lpstr>幻灯片标题</vt:lpstr>
      </vt:variant>
      <vt:variant>
        <vt:i4>27</vt:i4>
      </vt:variant>
    </vt:vector>
  </HeadingPairs>
  <TitlesOfParts>
    <vt:vector size="51" baseType="lpstr">
      <vt:lpstr>Arial</vt:lpstr>
      <vt:lpstr>宋体</vt:lpstr>
      <vt:lpstr>Wingdings</vt:lpstr>
      <vt:lpstr>思源黑体 CN Medium</vt:lpstr>
      <vt:lpstr>黑体</vt:lpstr>
      <vt:lpstr>思源黑体 CN ExtraLight</vt:lpstr>
      <vt:lpstr>思源黑体 CN Normal</vt:lpstr>
      <vt:lpstr>思源黑体 CN Bold</vt:lpstr>
      <vt:lpstr>思源黑体 CN Light</vt:lpstr>
      <vt:lpstr>Adobe 繁黑體 Std B</vt:lpstr>
      <vt:lpstr>等线</vt:lpstr>
      <vt:lpstr>微软雅黑</vt:lpstr>
      <vt:lpstr>Arial Unicode MS</vt:lpstr>
      <vt:lpstr>等线 Light</vt:lpstr>
      <vt:lpstr>Calibri</vt:lpstr>
      <vt:lpstr>思源黑体 CN Heavy</vt:lpstr>
      <vt:lpstr>Arual</vt:lpstr>
      <vt:lpstr>The Avengers</vt:lpstr>
      <vt:lpstr>Office 主题​​</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陈樱雪</dc:creator>
  <cp:lastModifiedBy>沙皮</cp:lastModifiedBy>
  <cp:revision>66</cp:revision>
  <dcterms:created xsi:type="dcterms:W3CDTF">2018-08-28T12:22:00Z</dcterms:created>
  <dcterms:modified xsi:type="dcterms:W3CDTF">2019-11-22T06:50:07Z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